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  <p:sldMasterId id="2147483660" r:id="rId4"/>
    <p:sldMasterId id="2147483662" r:id="rId5"/>
  </p:sldMasterIdLst>
  <p:notesMasterIdLst>
    <p:notesMasterId r:id="rId7"/>
  </p:notesMasterIdLst>
  <p:sldIdLst>
    <p:sldId id="310" r:id="rId6"/>
    <p:sldId id="309" r:id="rId8"/>
    <p:sldId id="311" r:id="rId9"/>
    <p:sldId id="331" r:id="rId10"/>
    <p:sldId id="316" r:id="rId11"/>
    <p:sldId id="318" r:id="rId12"/>
    <p:sldId id="312" r:id="rId13"/>
    <p:sldId id="330" r:id="rId14"/>
    <p:sldId id="329" r:id="rId15"/>
    <p:sldId id="320" r:id="rId16"/>
    <p:sldId id="313" r:id="rId17"/>
    <p:sldId id="321" r:id="rId18"/>
    <p:sldId id="322" r:id="rId19"/>
    <p:sldId id="325" r:id="rId20"/>
    <p:sldId id="314" r:id="rId21"/>
    <p:sldId id="323" r:id="rId22"/>
    <p:sldId id="328" r:id="rId23"/>
    <p:sldId id="324" r:id="rId24"/>
    <p:sldId id="327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唐 凯" initials="唐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EE9"/>
    <a:srgbClr val="537590"/>
    <a:srgbClr val="FFF8EE"/>
    <a:srgbClr val="FF6D1D"/>
    <a:srgbClr val="FFA618"/>
    <a:srgbClr val="E0DFDD"/>
    <a:srgbClr val="26303C"/>
    <a:srgbClr val="F7F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8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9" Type="http://schemas.openxmlformats.org/officeDocument/2006/relationships/commentAuthors" Target="commentAuthors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78161-8393-463D-87F2-5EB8E767B2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5375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46262" y="368844"/>
            <a:ext cx="11499476" cy="6120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/>
          <a:srcRect l="10748" t="15674" r="10048" b="36270"/>
          <a:stretch>
            <a:fillRect/>
          </a:stretch>
        </p:blipFill>
        <p:spPr>
          <a:xfrm>
            <a:off x="346262" y="1054099"/>
            <a:ext cx="11499476" cy="388620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5375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46262" y="368844"/>
            <a:ext cx="11499476" cy="6120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查看源图像"/>
          <p:cNvPicPr>
            <a:picLocks noChangeAspect="1" noChangeArrowheads="1"/>
          </p:cNvPicPr>
          <p:nvPr/>
        </p:nvPicPr>
        <p:blipFill rotWithShape="1">
          <a:blip r:embed="rId1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77" r="67287" b="32883"/>
          <a:stretch>
            <a:fillRect/>
          </a:stretch>
        </p:blipFill>
        <p:spPr bwMode="auto">
          <a:xfrm>
            <a:off x="5200007" y="1289786"/>
            <a:ext cx="1791986" cy="163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758616" y="3057338"/>
            <a:ext cx="86747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毕业论文答辩</a:t>
            </a:r>
            <a:r>
              <a:rPr lang="en-US" altLang="zh-CN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PPT</a:t>
            </a:r>
            <a:r>
              <a:rPr lang="zh-CN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模板</a:t>
            </a:r>
            <a:endParaRPr lang="zh-CN" altLang="en-US" sz="66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308671" y="4361429"/>
            <a:ext cx="1649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答辩人</a:t>
            </a:r>
            <a:r>
              <a:rPr lang="zh-CN" altLang="en-US" b="1" dirty="0" smtClean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：青课</a:t>
            </a:r>
            <a:endParaRPr lang="zh-CN" altLang="en-US" b="1" dirty="0"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00007" y="4741215"/>
            <a:ext cx="1867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指导老师</a:t>
            </a:r>
            <a:r>
              <a:rPr lang="zh-CN" altLang="en-US" b="1" dirty="0" smtClean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：青课</a:t>
            </a:r>
            <a:endParaRPr lang="zh-CN" altLang="en-US" b="1" dirty="0"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>
            <a:off x="1303955" y="1166599"/>
            <a:ext cx="9304867" cy="747737"/>
          </a:xfrm>
          <a:prstGeom prst="roundRect">
            <a:avLst>
              <a:gd name="adj" fmla="val 284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499689" y="1166599"/>
            <a:ext cx="1109132" cy="747737"/>
            <a:chOff x="9287933" y="1031846"/>
            <a:chExt cx="1109132" cy="931333"/>
          </a:xfrm>
          <a:solidFill>
            <a:srgbClr val="537590"/>
          </a:solidFill>
        </p:grpSpPr>
        <p:sp>
          <p:nvSpPr>
            <p:cNvPr id="4" name="矩形: 圆角 3"/>
            <p:cNvSpPr/>
            <p:nvPr/>
          </p:nvSpPr>
          <p:spPr>
            <a:xfrm>
              <a:off x="9287933" y="1031846"/>
              <a:ext cx="1109132" cy="931333"/>
            </a:xfrm>
            <a:prstGeom prst="roundRect">
              <a:avLst>
                <a:gd name="adj" fmla="val 3090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9287933" y="1031846"/>
              <a:ext cx="618065" cy="9313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endParaRPr>
            </a:p>
          </p:txBody>
        </p:sp>
      </p:grpSp>
      <p:sp>
        <p:nvSpPr>
          <p:cNvPr id="6" name="Freeform 406"/>
          <p:cNvSpPr>
            <a:spLocks noEditPoints="1"/>
          </p:cNvSpPr>
          <p:nvPr/>
        </p:nvSpPr>
        <p:spPr bwMode="auto">
          <a:xfrm>
            <a:off x="9916331" y="1426806"/>
            <a:ext cx="275847" cy="278551"/>
          </a:xfrm>
          <a:custGeom>
            <a:avLst/>
            <a:gdLst>
              <a:gd name="T0" fmla="*/ 1017 w 3262"/>
              <a:gd name="T1" fmla="*/ 438 h 3291"/>
              <a:gd name="T2" fmla="*/ 775 w 3262"/>
              <a:gd name="T3" fmla="*/ 547 h 3291"/>
              <a:gd name="T4" fmla="*/ 581 w 3262"/>
              <a:gd name="T5" fmla="*/ 727 h 3291"/>
              <a:gd name="T6" fmla="*/ 454 w 3262"/>
              <a:gd name="T7" fmla="*/ 961 h 3291"/>
              <a:gd name="T8" fmla="*/ 408 w 3262"/>
              <a:gd name="T9" fmla="*/ 1234 h 3291"/>
              <a:gd name="T10" fmla="*/ 454 w 3262"/>
              <a:gd name="T11" fmla="*/ 1507 h 3291"/>
              <a:gd name="T12" fmla="*/ 581 w 3262"/>
              <a:gd name="T13" fmla="*/ 1741 h 3291"/>
              <a:gd name="T14" fmla="*/ 775 w 3262"/>
              <a:gd name="T15" fmla="*/ 1922 h 3291"/>
              <a:gd name="T16" fmla="*/ 1017 w 3262"/>
              <a:gd name="T17" fmla="*/ 2031 h 3291"/>
              <a:gd name="T18" fmla="*/ 1293 w 3262"/>
              <a:gd name="T19" fmla="*/ 2054 h 3291"/>
              <a:gd name="T20" fmla="*/ 1556 w 3262"/>
              <a:gd name="T21" fmla="*/ 1986 h 3291"/>
              <a:gd name="T22" fmla="*/ 1776 w 3262"/>
              <a:gd name="T23" fmla="*/ 1839 h 3291"/>
              <a:gd name="T24" fmla="*/ 1938 w 3262"/>
              <a:gd name="T25" fmla="*/ 1630 h 3291"/>
              <a:gd name="T26" fmla="*/ 2027 w 3262"/>
              <a:gd name="T27" fmla="*/ 1374 h 3291"/>
              <a:gd name="T28" fmla="*/ 2027 w 3262"/>
              <a:gd name="T29" fmla="*/ 1093 h 3291"/>
              <a:gd name="T30" fmla="*/ 1938 w 3262"/>
              <a:gd name="T31" fmla="*/ 838 h 3291"/>
              <a:gd name="T32" fmla="*/ 1776 w 3262"/>
              <a:gd name="T33" fmla="*/ 629 h 3291"/>
              <a:gd name="T34" fmla="*/ 1556 w 3262"/>
              <a:gd name="T35" fmla="*/ 482 h 3291"/>
              <a:gd name="T36" fmla="*/ 1293 w 3262"/>
              <a:gd name="T37" fmla="*/ 414 h 3291"/>
              <a:gd name="T38" fmla="*/ 1311 w 3262"/>
              <a:gd name="T39" fmla="*/ 3 h 3291"/>
              <a:gd name="T40" fmla="*/ 1641 w 3262"/>
              <a:gd name="T41" fmla="*/ 73 h 3291"/>
              <a:gd name="T42" fmla="*/ 1933 w 3262"/>
              <a:gd name="T43" fmla="*/ 228 h 3291"/>
              <a:gd name="T44" fmla="*/ 2170 w 3262"/>
              <a:gd name="T45" fmla="*/ 453 h 3291"/>
              <a:gd name="T46" fmla="*/ 2342 w 3262"/>
              <a:gd name="T47" fmla="*/ 734 h 3291"/>
              <a:gd name="T48" fmla="*/ 2434 w 3262"/>
              <a:gd name="T49" fmla="*/ 1059 h 3291"/>
              <a:gd name="T50" fmla="*/ 2433 w 3262"/>
              <a:gd name="T51" fmla="*/ 1413 h 3291"/>
              <a:gd name="T52" fmla="*/ 2336 w 3262"/>
              <a:gd name="T53" fmla="*/ 1748 h 3291"/>
              <a:gd name="T54" fmla="*/ 2154 w 3262"/>
              <a:gd name="T55" fmla="*/ 2035 h 3291"/>
              <a:gd name="T56" fmla="*/ 2284 w 3262"/>
              <a:gd name="T57" fmla="*/ 2066 h 3291"/>
              <a:gd name="T58" fmla="*/ 3161 w 3262"/>
              <a:gd name="T59" fmla="*/ 2801 h 3291"/>
              <a:gd name="T60" fmla="*/ 3248 w 3262"/>
              <a:gd name="T61" fmla="*/ 2934 h 3291"/>
              <a:gd name="T62" fmla="*/ 3256 w 3262"/>
              <a:gd name="T63" fmla="*/ 3081 h 3291"/>
              <a:gd name="T64" fmla="*/ 3184 w 3262"/>
              <a:gd name="T65" fmla="*/ 3213 h 3291"/>
              <a:gd name="T66" fmla="*/ 3053 w 3262"/>
              <a:gd name="T67" fmla="*/ 3286 h 3291"/>
              <a:gd name="T68" fmla="*/ 2907 w 3262"/>
              <a:gd name="T69" fmla="*/ 3276 h 3291"/>
              <a:gd name="T70" fmla="*/ 2776 w 3262"/>
              <a:gd name="T71" fmla="*/ 3190 h 3291"/>
              <a:gd name="T72" fmla="*/ 2047 w 3262"/>
              <a:gd name="T73" fmla="*/ 2305 h 3291"/>
              <a:gd name="T74" fmla="*/ 2017 w 3262"/>
              <a:gd name="T75" fmla="*/ 2174 h 3291"/>
              <a:gd name="T76" fmla="*/ 1732 w 3262"/>
              <a:gd name="T77" fmla="*/ 2356 h 3291"/>
              <a:gd name="T78" fmla="*/ 1402 w 3262"/>
              <a:gd name="T79" fmla="*/ 2455 h 3291"/>
              <a:gd name="T80" fmla="*/ 1050 w 3262"/>
              <a:gd name="T81" fmla="*/ 2456 h 3291"/>
              <a:gd name="T82" fmla="*/ 728 w 3262"/>
              <a:gd name="T83" fmla="*/ 2364 h 3291"/>
              <a:gd name="T84" fmla="*/ 449 w 3262"/>
              <a:gd name="T85" fmla="*/ 2190 h 3291"/>
              <a:gd name="T86" fmla="*/ 226 w 3262"/>
              <a:gd name="T87" fmla="*/ 1949 h 3291"/>
              <a:gd name="T88" fmla="*/ 74 w 3262"/>
              <a:gd name="T89" fmla="*/ 1656 h 3291"/>
              <a:gd name="T90" fmla="*/ 3 w 3262"/>
              <a:gd name="T91" fmla="*/ 1323 h 3291"/>
              <a:gd name="T92" fmla="*/ 28 w 3262"/>
              <a:gd name="T93" fmla="*/ 975 h 3291"/>
              <a:gd name="T94" fmla="*/ 140 w 3262"/>
              <a:gd name="T95" fmla="*/ 660 h 3291"/>
              <a:gd name="T96" fmla="*/ 330 w 3262"/>
              <a:gd name="T97" fmla="*/ 391 h 3291"/>
              <a:gd name="T98" fmla="*/ 582 w 3262"/>
              <a:gd name="T99" fmla="*/ 182 h 3291"/>
              <a:gd name="T100" fmla="*/ 885 w 3262"/>
              <a:gd name="T101" fmla="*/ 47 h 3291"/>
              <a:gd name="T102" fmla="*/ 1224 w 3262"/>
              <a:gd name="T103" fmla="*/ 0 h 3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62" h="3291">
                <a:moveTo>
                  <a:pt x="1224" y="411"/>
                </a:moveTo>
                <a:lnTo>
                  <a:pt x="1153" y="414"/>
                </a:lnTo>
                <a:lnTo>
                  <a:pt x="1085" y="423"/>
                </a:lnTo>
                <a:lnTo>
                  <a:pt x="1017" y="438"/>
                </a:lnTo>
                <a:lnTo>
                  <a:pt x="953" y="457"/>
                </a:lnTo>
                <a:lnTo>
                  <a:pt x="890" y="482"/>
                </a:lnTo>
                <a:lnTo>
                  <a:pt x="831" y="512"/>
                </a:lnTo>
                <a:lnTo>
                  <a:pt x="775" y="547"/>
                </a:lnTo>
                <a:lnTo>
                  <a:pt x="720" y="586"/>
                </a:lnTo>
                <a:lnTo>
                  <a:pt x="670" y="629"/>
                </a:lnTo>
                <a:lnTo>
                  <a:pt x="624" y="676"/>
                </a:lnTo>
                <a:lnTo>
                  <a:pt x="581" y="727"/>
                </a:lnTo>
                <a:lnTo>
                  <a:pt x="542" y="780"/>
                </a:lnTo>
                <a:lnTo>
                  <a:pt x="508" y="838"/>
                </a:lnTo>
                <a:lnTo>
                  <a:pt x="479" y="898"/>
                </a:lnTo>
                <a:lnTo>
                  <a:pt x="454" y="961"/>
                </a:lnTo>
                <a:lnTo>
                  <a:pt x="434" y="1026"/>
                </a:lnTo>
                <a:lnTo>
                  <a:pt x="419" y="1093"/>
                </a:lnTo>
                <a:lnTo>
                  <a:pt x="411" y="1162"/>
                </a:lnTo>
                <a:lnTo>
                  <a:pt x="408" y="1234"/>
                </a:lnTo>
                <a:lnTo>
                  <a:pt x="411" y="1305"/>
                </a:lnTo>
                <a:lnTo>
                  <a:pt x="419" y="1374"/>
                </a:lnTo>
                <a:lnTo>
                  <a:pt x="434" y="1441"/>
                </a:lnTo>
                <a:lnTo>
                  <a:pt x="454" y="1507"/>
                </a:lnTo>
                <a:lnTo>
                  <a:pt x="479" y="1569"/>
                </a:lnTo>
                <a:lnTo>
                  <a:pt x="508" y="1630"/>
                </a:lnTo>
                <a:lnTo>
                  <a:pt x="542" y="1687"/>
                </a:lnTo>
                <a:lnTo>
                  <a:pt x="581" y="1741"/>
                </a:lnTo>
                <a:lnTo>
                  <a:pt x="624" y="1792"/>
                </a:lnTo>
                <a:lnTo>
                  <a:pt x="670" y="1839"/>
                </a:lnTo>
                <a:lnTo>
                  <a:pt x="720" y="1882"/>
                </a:lnTo>
                <a:lnTo>
                  <a:pt x="775" y="1922"/>
                </a:lnTo>
                <a:lnTo>
                  <a:pt x="831" y="1956"/>
                </a:lnTo>
                <a:lnTo>
                  <a:pt x="890" y="1986"/>
                </a:lnTo>
                <a:lnTo>
                  <a:pt x="953" y="2010"/>
                </a:lnTo>
                <a:lnTo>
                  <a:pt x="1017" y="2031"/>
                </a:lnTo>
                <a:lnTo>
                  <a:pt x="1085" y="2045"/>
                </a:lnTo>
                <a:lnTo>
                  <a:pt x="1153" y="2054"/>
                </a:lnTo>
                <a:lnTo>
                  <a:pt x="1224" y="2057"/>
                </a:lnTo>
                <a:lnTo>
                  <a:pt x="1293" y="2054"/>
                </a:lnTo>
                <a:lnTo>
                  <a:pt x="1362" y="2045"/>
                </a:lnTo>
                <a:lnTo>
                  <a:pt x="1429" y="2031"/>
                </a:lnTo>
                <a:lnTo>
                  <a:pt x="1494" y="2010"/>
                </a:lnTo>
                <a:lnTo>
                  <a:pt x="1556" y="1986"/>
                </a:lnTo>
                <a:lnTo>
                  <a:pt x="1616" y="1956"/>
                </a:lnTo>
                <a:lnTo>
                  <a:pt x="1672" y="1922"/>
                </a:lnTo>
                <a:lnTo>
                  <a:pt x="1726" y="1882"/>
                </a:lnTo>
                <a:lnTo>
                  <a:pt x="1776" y="1839"/>
                </a:lnTo>
                <a:lnTo>
                  <a:pt x="1822" y="1792"/>
                </a:lnTo>
                <a:lnTo>
                  <a:pt x="1865" y="1741"/>
                </a:lnTo>
                <a:lnTo>
                  <a:pt x="1904" y="1687"/>
                </a:lnTo>
                <a:lnTo>
                  <a:pt x="1938" y="1630"/>
                </a:lnTo>
                <a:lnTo>
                  <a:pt x="1968" y="1569"/>
                </a:lnTo>
                <a:lnTo>
                  <a:pt x="1993" y="1507"/>
                </a:lnTo>
                <a:lnTo>
                  <a:pt x="2013" y="1441"/>
                </a:lnTo>
                <a:lnTo>
                  <a:pt x="2027" y="1374"/>
                </a:lnTo>
                <a:lnTo>
                  <a:pt x="2036" y="1305"/>
                </a:lnTo>
                <a:lnTo>
                  <a:pt x="2039" y="1234"/>
                </a:lnTo>
                <a:lnTo>
                  <a:pt x="2036" y="1162"/>
                </a:lnTo>
                <a:lnTo>
                  <a:pt x="2027" y="1093"/>
                </a:lnTo>
                <a:lnTo>
                  <a:pt x="2013" y="1026"/>
                </a:lnTo>
                <a:lnTo>
                  <a:pt x="1993" y="961"/>
                </a:lnTo>
                <a:lnTo>
                  <a:pt x="1968" y="898"/>
                </a:lnTo>
                <a:lnTo>
                  <a:pt x="1938" y="838"/>
                </a:lnTo>
                <a:lnTo>
                  <a:pt x="1904" y="780"/>
                </a:lnTo>
                <a:lnTo>
                  <a:pt x="1865" y="727"/>
                </a:lnTo>
                <a:lnTo>
                  <a:pt x="1822" y="676"/>
                </a:lnTo>
                <a:lnTo>
                  <a:pt x="1776" y="629"/>
                </a:lnTo>
                <a:lnTo>
                  <a:pt x="1726" y="586"/>
                </a:lnTo>
                <a:lnTo>
                  <a:pt x="1672" y="547"/>
                </a:lnTo>
                <a:lnTo>
                  <a:pt x="1616" y="512"/>
                </a:lnTo>
                <a:lnTo>
                  <a:pt x="1556" y="482"/>
                </a:lnTo>
                <a:lnTo>
                  <a:pt x="1494" y="457"/>
                </a:lnTo>
                <a:lnTo>
                  <a:pt x="1429" y="438"/>
                </a:lnTo>
                <a:lnTo>
                  <a:pt x="1362" y="423"/>
                </a:lnTo>
                <a:lnTo>
                  <a:pt x="1293" y="414"/>
                </a:lnTo>
                <a:lnTo>
                  <a:pt x="1224" y="411"/>
                </a:lnTo>
                <a:close/>
                <a:moveTo>
                  <a:pt x="1224" y="0"/>
                </a:moveTo>
                <a:lnTo>
                  <a:pt x="1224" y="0"/>
                </a:lnTo>
                <a:lnTo>
                  <a:pt x="1311" y="3"/>
                </a:lnTo>
                <a:lnTo>
                  <a:pt x="1397" y="12"/>
                </a:lnTo>
                <a:lnTo>
                  <a:pt x="1481" y="26"/>
                </a:lnTo>
                <a:lnTo>
                  <a:pt x="1562" y="47"/>
                </a:lnTo>
                <a:lnTo>
                  <a:pt x="1641" y="73"/>
                </a:lnTo>
                <a:lnTo>
                  <a:pt x="1718" y="105"/>
                </a:lnTo>
                <a:lnTo>
                  <a:pt x="1793" y="141"/>
                </a:lnTo>
                <a:lnTo>
                  <a:pt x="1864" y="182"/>
                </a:lnTo>
                <a:lnTo>
                  <a:pt x="1933" y="228"/>
                </a:lnTo>
                <a:lnTo>
                  <a:pt x="1997" y="278"/>
                </a:lnTo>
                <a:lnTo>
                  <a:pt x="2059" y="332"/>
                </a:lnTo>
                <a:lnTo>
                  <a:pt x="2117" y="391"/>
                </a:lnTo>
                <a:lnTo>
                  <a:pt x="2170" y="453"/>
                </a:lnTo>
                <a:lnTo>
                  <a:pt x="2220" y="518"/>
                </a:lnTo>
                <a:lnTo>
                  <a:pt x="2265" y="587"/>
                </a:lnTo>
                <a:lnTo>
                  <a:pt x="2306" y="660"/>
                </a:lnTo>
                <a:lnTo>
                  <a:pt x="2342" y="734"/>
                </a:lnTo>
                <a:lnTo>
                  <a:pt x="2373" y="812"/>
                </a:lnTo>
                <a:lnTo>
                  <a:pt x="2399" y="892"/>
                </a:lnTo>
                <a:lnTo>
                  <a:pt x="2420" y="975"/>
                </a:lnTo>
                <a:lnTo>
                  <a:pt x="2434" y="1059"/>
                </a:lnTo>
                <a:lnTo>
                  <a:pt x="2443" y="1146"/>
                </a:lnTo>
                <a:lnTo>
                  <a:pt x="2446" y="1234"/>
                </a:lnTo>
                <a:lnTo>
                  <a:pt x="2443" y="1325"/>
                </a:lnTo>
                <a:lnTo>
                  <a:pt x="2433" y="1413"/>
                </a:lnTo>
                <a:lnTo>
                  <a:pt x="2418" y="1501"/>
                </a:lnTo>
                <a:lnTo>
                  <a:pt x="2396" y="1586"/>
                </a:lnTo>
                <a:lnTo>
                  <a:pt x="2369" y="1669"/>
                </a:lnTo>
                <a:lnTo>
                  <a:pt x="2336" y="1748"/>
                </a:lnTo>
                <a:lnTo>
                  <a:pt x="2298" y="1824"/>
                </a:lnTo>
                <a:lnTo>
                  <a:pt x="2254" y="1899"/>
                </a:lnTo>
                <a:lnTo>
                  <a:pt x="2207" y="1969"/>
                </a:lnTo>
                <a:lnTo>
                  <a:pt x="2154" y="2035"/>
                </a:lnTo>
                <a:lnTo>
                  <a:pt x="2184" y="2036"/>
                </a:lnTo>
                <a:lnTo>
                  <a:pt x="2216" y="2041"/>
                </a:lnTo>
                <a:lnTo>
                  <a:pt x="2250" y="2052"/>
                </a:lnTo>
                <a:lnTo>
                  <a:pt x="2284" y="2066"/>
                </a:lnTo>
                <a:lnTo>
                  <a:pt x="2318" y="2085"/>
                </a:lnTo>
                <a:lnTo>
                  <a:pt x="2353" y="2108"/>
                </a:lnTo>
                <a:lnTo>
                  <a:pt x="2388" y="2137"/>
                </a:lnTo>
                <a:lnTo>
                  <a:pt x="3161" y="2801"/>
                </a:lnTo>
                <a:lnTo>
                  <a:pt x="3189" y="2831"/>
                </a:lnTo>
                <a:lnTo>
                  <a:pt x="3214" y="2863"/>
                </a:lnTo>
                <a:lnTo>
                  <a:pt x="3233" y="2897"/>
                </a:lnTo>
                <a:lnTo>
                  <a:pt x="3248" y="2934"/>
                </a:lnTo>
                <a:lnTo>
                  <a:pt x="3257" y="2970"/>
                </a:lnTo>
                <a:lnTo>
                  <a:pt x="3262" y="3007"/>
                </a:lnTo>
                <a:lnTo>
                  <a:pt x="3261" y="3044"/>
                </a:lnTo>
                <a:lnTo>
                  <a:pt x="3256" y="3081"/>
                </a:lnTo>
                <a:lnTo>
                  <a:pt x="3245" y="3117"/>
                </a:lnTo>
                <a:lnTo>
                  <a:pt x="3230" y="3152"/>
                </a:lnTo>
                <a:lnTo>
                  <a:pt x="3210" y="3184"/>
                </a:lnTo>
                <a:lnTo>
                  <a:pt x="3184" y="3213"/>
                </a:lnTo>
                <a:lnTo>
                  <a:pt x="3154" y="3239"/>
                </a:lnTo>
                <a:lnTo>
                  <a:pt x="3123" y="3260"/>
                </a:lnTo>
                <a:lnTo>
                  <a:pt x="3089" y="3275"/>
                </a:lnTo>
                <a:lnTo>
                  <a:pt x="3053" y="3286"/>
                </a:lnTo>
                <a:lnTo>
                  <a:pt x="3017" y="3291"/>
                </a:lnTo>
                <a:lnTo>
                  <a:pt x="2980" y="3291"/>
                </a:lnTo>
                <a:lnTo>
                  <a:pt x="2944" y="3287"/>
                </a:lnTo>
                <a:lnTo>
                  <a:pt x="2907" y="3276"/>
                </a:lnTo>
                <a:lnTo>
                  <a:pt x="2871" y="3262"/>
                </a:lnTo>
                <a:lnTo>
                  <a:pt x="2837" y="3243"/>
                </a:lnTo>
                <a:lnTo>
                  <a:pt x="2806" y="3219"/>
                </a:lnTo>
                <a:lnTo>
                  <a:pt x="2776" y="3190"/>
                </a:lnTo>
                <a:lnTo>
                  <a:pt x="2119" y="2410"/>
                </a:lnTo>
                <a:lnTo>
                  <a:pt x="2090" y="2375"/>
                </a:lnTo>
                <a:lnTo>
                  <a:pt x="2067" y="2340"/>
                </a:lnTo>
                <a:lnTo>
                  <a:pt x="2047" y="2305"/>
                </a:lnTo>
                <a:lnTo>
                  <a:pt x="2033" y="2271"/>
                </a:lnTo>
                <a:lnTo>
                  <a:pt x="2023" y="2237"/>
                </a:lnTo>
                <a:lnTo>
                  <a:pt x="2018" y="2205"/>
                </a:lnTo>
                <a:lnTo>
                  <a:pt x="2017" y="2174"/>
                </a:lnTo>
                <a:lnTo>
                  <a:pt x="1951" y="2226"/>
                </a:lnTo>
                <a:lnTo>
                  <a:pt x="1882" y="2275"/>
                </a:lnTo>
                <a:lnTo>
                  <a:pt x="1809" y="2318"/>
                </a:lnTo>
                <a:lnTo>
                  <a:pt x="1732" y="2356"/>
                </a:lnTo>
                <a:lnTo>
                  <a:pt x="1653" y="2390"/>
                </a:lnTo>
                <a:lnTo>
                  <a:pt x="1572" y="2417"/>
                </a:lnTo>
                <a:lnTo>
                  <a:pt x="1488" y="2440"/>
                </a:lnTo>
                <a:lnTo>
                  <a:pt x="1402" y="2455"/>
                </a:lnTo>
                <a:lnTo>
                  <a:pt x="1314" y="2465"/>
                </a:lnTo>
                <a:lnTo>
                  <a:pt x="1224" y="2469"/>
                </a:lnTo>
                <a:lnTo>
                  <a:pt x="1136" y="2466"/>
                </a:lnTo>
                <a:lnTo>
                  <a:pt x="1050" y="2456"/>
                </a:lnTo>
                <a:lnTo>
                  <a:pt x="967" y="2441"/>
                </a:lnTo>
                <a:lnTo>
                  <a:pt x="885" y="2420"/>
                </a:lnTo>
                <a:lnTo>
                  <a:pt x="805" y="2395"/>
                </a:lnTo>
                <a:lnTo>
                  <a:pt x="728" y="2364"/>
                </a:lnTo>
                <a:lnTo>
                  <a:pt x="654" y="2326"/>
                </a:lnTo>
                <a:lnTo>
                  <a:pt x="582" y="2286"/>
                </a:lnTo>
                <a:lnTo>
                  <a:pt x="515" y="2240"/>
                </a:lnTo>
                <a:lnTo>
                  <a:pt x="449" y="2190"/>
                </a:lnTo>
                <a:lnTo>
                  <a:pt x="388" y="2135"/>
                </a:lnTo>
                <a:lnTo>
                  <a:pt x="330" y="2077"/>
                </a:lnTo>
                <a:lnTo>
                  <a:pt x="276" y="2016"/>
                </a:lnTo>
                <a:lnTo>
                  <a:pt x="226" y="1949"/>
                </a:lnTo>
                <a:lnTo>
                  <a:pt x="181" y="1881"/>
                </a:lnTo>
                <a:lnTo>
                  <a:pt x="140" y="1809"/>
                </a:lnTo>
                <a:lnTo>
                  <a:pt x="104" y="1734"/>
                </a:lnTo>
                <a:lnTo>
                  <a:pt x="74" y="1656"/>
                </a:lnTo>
                <a:lnTo>
                  <a:pt x="48" y="1576"/>
                </a:lnTo>
                <a:lnTo>
                  <a:pt x="28" y="1493"/>
                </a:lnTo>
                <a:lnTo>
                  <a:pt x="12" y="1408"/>
                </a:lnTo>
                <a:lnTo>
                  <a:pt x="3" y="1323"/>
                </a:lnTo>
                <a:lnTo>
                  <a:pt x="0" y="1234"/>
                </a:lnTo>
                <a:lnTo>
                  <a:pt x="3" y="1146"/>
                </a:lnTo>
                <a:lnTo>
                  <a:pt x="12" y="1059"/>
                </a:lnTo>
                <a:lnTo>
                  <a:pt x="28" y="975"/>
                </a:lnTo>
                <a:lnTo>
                  <a:pt x="48" y="892"/>
                </a:lnTo>
                <a:lnTo>
                  <a:pt x="74" y="812"/>
                </a:lnTo>
                <a:lnTo>
                  <a:pt x="104" y="734"/>
                </a:lnTo>
                <a:lnTo>
                  <a:pt x="140" y="660"/>
                </a:lnTo>
                <a:lnTo>
                  <a:pt x="181" y="587"/>
                </a:lnTo>
                <a:lnTo>
                  <a:pt x="226" y="518"/>
                </a:lnTo>
                <a:lnTo>
                  <a:pt x="276" y="453"/>
                </a:lnTo>
                <a:lnTo>
                  <a:pt x="330" y="391"/>
                </a:lnTo>
                <a:lnTo>
                  <a:pt x="388" y="332"/>
                </a:lnTo>
                <a:lnTo>
                  <a:pt x="449" y="278"/>
                </a:lnTo>
                <a:lnTo>
                  <a:pt x="515" y="228"/>
                </a:lnTo>
                <a:lnTo>
                  <a:pt x="582" y="182"/>
                </a:lnTo>
                <a:lnTo>
                  <a:pt x="654" y="141"/>
                </a:lnTo>
                <a:lnTo>
                  <a:pt x="728" y="105"/>
                </a:lnTo>
                <a:lnTo>
                  <a:pt x="805" y="73"/>
                </a:lnTo>
                <a:lnTo>
                  <a:pt x="885" y="47"/>
                </a:lnTo>
                <a:lnTo>
                  <a:pt x="967" y="26"/>
                </a:lnTo>
                <a:lnTo>
                  <a:pt x="1050" y="12"/>
                </a:lnTo>
                <a:lnTo>
                  <a:pt x="1136" y="3"/>
                </a:lnTo>
                <a:lnTo>
                  <a:pt x="1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宋体" pitchFamily="2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497759" y="1166598"/>
            <a:ext cx="7001930" cy="7477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8" name="半闭框 7"/>
          <p:cNvSpPr/>
          <p:nvPr/>
        </p:nvSpPr>
        <p:spPr>
          <a:xfrm rot="13232360">
            <a:off x="1811555" y="1483849"/>
            <a:ext cx="204849" cy="164467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9" name="Rectangle 26"/>
          <p:cNvSpPr>
            <a:spLocks noChangeArrowheads="1"/>
          </p:cNvSpPr>
          <p:nvPr/>
        </p:nvSpPr>
        <p:spPr bwMode="auto">
          <a:xfrm>
            <a:off x="1390139" y="2225768"/>
            <a:ext cx="2668732" cy="393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Calibri" panose="020F0502020204030204" pitchFamily="34" charset="0"/>
              </a:rPr>
              <a:t>请在此处输入所需使用文本内容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，请在此处输入所需使用文本内容，根据您的需要自由拉伸文本框大小单击此处可编辑内容。根据您的需要自由拉伸文本框大小单击此处可编辑内容。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根据您的需要自由拉伸文本框大小单击此处可编辑内容。根据您的需要自由拉伸文本框大小单击此处可编辑内容。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Rectangle 26"/>
          <p:cNvSpPr>
            <a:spLocks noChangeArrowheads="1"/>
          </p:cNvSpPr>
          <p:nvPr/>
        </p:nvSpPr>
        <p:spPr bwMode="auto">
          <a:xfrm>
            <a:off x="4666272" y="2225768"/>
            <a:ext cx="2668732" cy="4210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根据您的需要自由拉伸文本框大小单击此处可编辑内容。根据您的需要自由拉伸文本框大小单击此处可编辑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根据您的需要自由拉伸文本框大小单击此处可编辑内容。根据您的需要自由拉伸文本框大小单击此处可编辑内容。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1" name="Rectangle 26"/>
          <p:cNvSpPr>
            <a:spLocks noChangeArrowheads="1"/>
          </p:cNvSpPr>
          <p:nvPr/>
        </p:nvSpPr>
        <p:spPr bwMode="auto">
          <a:xfrm>
            <a:off x="7942405" y="2225768"/>
            <a:ext cx="2668732" cy="2228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根据您的需要自由拉伸文本框大小单击此处可编辑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42900" y="2489200"/>
            <a:ext cx="11506200" cy="2081864"/>
            <a:chOff x="342900" y="2489200"/>
            <a:chExt cx="11506200" cy="2081864"/>
          </a:xfrm>
        </p:grpSpPr>
        <p:sp>
          <p:nvSpPr>
            <p:cNvPr id="8" name="任意多边形: 形状 7"/>
            <p:cNvSpPr/>
            <p:nvPr/>
          </p:nvSpPr>
          <p:spPr>
            <a:xfrm>
              <a:off x="7309978" y="2489201"/>
              <a:ext cx="4539122" cy="2081863"/>
            </a:xfrm>
            <a:custGeom>
              <a:avLst/>
              <a:gdLst>
                <a:gd name="connsiteX0" fmla="*/ 3032587 w 4539122"/>
                <a:gd name="connsiteY0" fmla="*/ 0 h 2081863"/>
                <a:gd name="connsiteX1" fmla="*/ 4539122 w 4539122"/>
                <a:gd name="connsiteY1" fmla="*/ 0 h 2081863"/>
                <a:gd name="connsiteX2" fmla="*/ 4539122 w 4539122"/>
                <a:gd name="connsiteY2" fmla="*/ 2081863 h 2081863"/>
                <a:gd name="connsiteX3" fmla="*/ 0 w 4539122"/>
                <a:gd name="connsiteY3" fmla="*/ 2081863 h 2081863"/>
                <a:gd name="connsiteX4" fmla="*/ 3032587 w 4539122"/>
                <a:gd name="connsiteY4" fmla="*/ 0 h 208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9122" h="2081863">
                  <a:moveTo>
                    <a:pt x="3032587" y="0"/>
                  </a:moveTo>
                  <a:lnTo>
                    <a:pt x="4539122" y="0"/>
                  </a:lnTo>
                  <a:lnTo>
                    <a:pt x="4539122" y="2081863"/>
                  </a:lnTo>
                  <a:lnTo>
                    <a:pt x="0" y="2081863"/>
                  </a:lnTo>
                  <a:lnTo>
                    <a:pt x="3032587" y="0"/>
                  </a:lnTo>
                  <a:close/>
                </a:path>
              </a:pathLst>
            </a:custGeom>
            <a:gradFill>
              <a:gsLst>
                <a:gs pos="0">
                  <a:srgbClr val="537590"/>
                </a:gs>
                <a:gs pos="59700">
                  <a:srgbClr val="AFBDC5"/>
                </a:gs>
                <a:gs pos="100000">
                  <a:srgbClr val="EDEEE9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342900" y="2489200"/>
              <a:ext cx="9502685" cy="2081863"/>
            </a:xfrm>
            <a:custGeom>
              <a:avLst/>
              <a:gdLst>
                <a:gd name="connsiteX0" fmla="*/ 0 w 9502685"/>
                <a:gd name="connsiteY0" fmla="*/ 0 h 2081863"/>
                <a:gd name="connsiteX1" fmla="*/ 9502685 w 9502685"/>
                <a:gd name="connsiteY1" fmla="*/ 0 h 2081863"/>
                <a:gd name="connsiteX2" fmla="*/ 6470098 w 9502685"/>
                <a:gd name="connsiteY2" fmla="*/ 2081863 h 2081863"/>
                <a:gd name="connsiteX3" fmla="*/ 0 w 9502685"/>
                <a:gd name="connsiteY3" fmla="*/ 2081863 h 2081863"/>
                <a:gd name="connsiteX4" fmla="*/ 0 w 9502685"/>
                <a:gd name="connsiteY4" fmla="*/ 0 h 208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02685" h="2081863">
                  <a:moveTo>
                    <a:pt x="0" y="0"/>
                  </a:moveTo>
                  <a:lnTo>
                    <a:pt x="9502685" y="0"/>
                  </a:lnTo>
                  <a:lnTo>
                    <a:pt x="6470098" y="2081863"/>
                  </a:lnTo>
                  <a:lnTo>
                    <a:pt x="0" y="208186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537590"/>
                </a:gs>
                <a:gs pos="59700">
                  <a:srgbClr val="AFBDC5"/>
                </a:gs>
                <a:gs pos="100000">
                  <a:srgbClr val="EDEEE9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2553258" y="2806856"/>
            <a:ext cx="4121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5400" b="1" i="1" dirty="0">
                <a:solidFill>
                  <a:prstClr val="white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研究成果</a:t>
            </a:r>
            <a:endParaRPr kumimoji="0" lang="en-US" altLang="zh-CN" sz="5400" b="1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cs"/>
            </a:endParaRPr>
          </a:p>
        </p:txBody>
      </p:sp>
      <p:sp>
        <p:nvSpPr>
          <p:cNvPr id="17" name="TextBox 38"/>
          <p:cNvSpPr txBox="1"/>
          <p:nvPr/>
        </p:nvSpPr>
        <p:spPr>
          <a:xfrm>
            <a:off x="2553258" y="3793531"/>
            <a:ext cx="4539122" cy="4814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单击此处可编辑内容，根据您的需要自由拉伸文本框大小单击此处可编辑内容，根据您的需要自由拉伸文本框大小单击此处可编辑内容</a:t>
            </a:r>
            <a:r>
              <a:rPr lang="en-US" altLang="zh-CN" sz="11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.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0" y="2705725"/>
            <a:ext cx="29809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800" b="1" i="1" u="sng" dirty="0">
                <a:solidFill>
                  <a:prstClr val="white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03</a:t>
            </a:r>
            <a:endParaRPr kumimoji="0" lang="en-US" altLang="zh-CN" sz="8800" b="1" i="1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9" name="graduation-cap-variant_30915"/>
          <p:cNvSpPr>
            <a:spLocks noChangeAspect="1"/>
          </p:cNvSpPr>
          <p:nvPr/>
        </p:nvSpPr>
        <p:spPr bwMode="auto">
          <a:xfrm>
            <a:off x="9459067" y="3243121"/>
            <a:ext cx="1458835" cy="1069493"/>
          </a:xfrm>
          <a:custGeom>
            <a:avLst/>
            <a:gdLst>
              <a:gd name="connsiteX0" fmla="*/ 124336 w 608133"/>
              <a:gd name="connsiteY0" fmla="*/ 165476 h 445832"/>
              <a:gd name="connsiteX1" fmla="*/ 304070 w 608133"/>
              <a:gd name="connsiteY1" fmla="*/ 225979 h 445832"/>
              <a:gd name="connsiteX2" fmla="*/ 485772 w 608133"/>
              <a:gd name="connsiteY2" fmla="*/ 165476 h 445832"/>
              <a:gd name="connsiteX3" fmla="*/ 485772 w 608133"/>
              <a:gd name="connsiteY3" fmla="*/ 250808 h 445832"/>
              <a:gd name="connsiteX4" fmla="*/ 305015 w 608133"/>
              <a:gd name="connsiteY4" fmla="*/ 308089 h 445832"/>
              <a:gd name="connsiteX5" fmla="*/ 124336 w 608133"/>
              <a:gd name="connsiteY5" fmla="*/ 250101 h 445832"/>
              <a:gd name="connsiteX6" fmla="*/ 527801 w 608133"/>
              <a:gd name="connsiteY6" fmla="*/ 150728 h 445832"/>
              <a:gd name="connsiteX7" fmla="*/ 527801 w 608133"/>
              <a:gd name="connsiteY7" fmla="*/ 280008 h 445832"/>
              <a:gd name="connsiteX8" fmla="*/ 527801 w 608133"/>
              <a:gd name="connsiteY8" fmla="*/ 280244 h 445832"/>
              <a:gd name="connsiteX9" fmla="*/ 537709 w 608133"/>
              <a:gd name="connsiteY9" fmla="*/ 295962 h 445832"/>
              <a:gd name="connsiteX10" fmla="*/ 530239 w 608133"/>
              <a:gd name="connsiteY10" fmla="*/ 310265 h 445832"/>
              <a:gd name="connsiteX11" fmla="*/ 537709 w 608133"/>
              <a:gd name="connsiteY11" fmla="*/ 323311 h 445832"/>
              <a:gd name="connsiteX12" fmla="*/ 537709 w 608133"/>
              <a:gd name="connsiteY12" fmla="*/ 445832 h 445832"/>
              <a:gd name="connsiteX13" fmla="*/ 502717 w 608133"/>
              <a:gd name="connsiteY13" fmla="*/ 445832 h 445832"/>
              <a:gd name="connsiteX14" fmla="*/ 502717 w 608133"/>
              <a:gd name="connsiteY14" fmla="*/ 323311 h 445832"/>
              <a:gd name="connsiteX15" fmla="*/ 510108 w 608133"/>
              <a:gd name="connsiteY15" fmla="*/ 310265 h 445832"/>
              <a:gd name="connsiteX16" fmla="*/ 502638 w 608133"/>
              <a:gd name="connsiteY16" fmla="*/ 295962 h 445832"/>
              <a:gd name="connsiteX17" fmla="*/ 513018 w 608133"/>
              <a:gd name="connsiteY17" fmla="*/ 280008 h 445832"/>
              <a:gd name="connsiteX18" fmla="*/ 512546 w 608133"/>
              <a:gd name="connsiteY18" fmla="*/ 279379 h 445832"/>
              <a:gd name="connsiteX19" fmla="*/ 512546 w 608133"/>
              <a:gd name="connsiteY19" fmla="*/ 155522 h 445832"/>
              <a:gd name="connsiteX20" fmla="*/ 306663 w 608133"/>
              <a:gd name="connsiteY20" fmla="*/ 0 h 445832"/>
              <a:gd name="connsiteX21" fmla="*/ 608133 w 608133"/>
              <a:gd name="connsiteY21" fmla="*/ 115790 h 445832"/>
              <a:gd name="connsiteX22" fmla="*/ 306663 w 608133"/>
              <a:gd name="connsiteY22" fmla="*/ 215083 h 445832"/>
              <a:gd name="connsiteX23" fmla="*/ 0 w 608133"/>
              <a:gd name="connsiteY23" fmla="*/ 115790 h 445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08133" h="445832">
                <a:moveTo>
                  <a:pt x="124336" y="165476"/>
                </a:moveTo>
                <a:lnTo>
                  <a:pt x="304070" y="225979"/>
                </a:lnTo>
                <a:lnTo>
                  <a:pt x="485772" y="165476"/>
                </a:lnTo>
                <a:lnTo>
                  <a:pt x="485772" y="250808"/>
                </a:lnTo>
                <a:cubicBezTo>
                  <a:pt x="485772" y="250808"/>
                  <a:pt x="404167" y="245701"/>
                  <a:pt x="305015" y="308089"/>
                </a:cubicBezTo>
                <a:cubicBezTo>
                  <a:pt x="305015" y="308089"/>
                  <a:pt x="219948" y="252066"/>
                  <a:pt x="124336" y="250101"/>
                </a:cubicBezTo>
                <a:close/>
                <a:moveTo>
                  <a:pt x="527801" y="150728"/>
                </a:moveTo>
                <a:lnTo>
                  <a:pt x="527801" y="280008"/>
                </a:lnTo>
                <a:lnTo>
                  <a:pt x="527801" y="280244"/>
                </a:lnTo>
                <a:cubicBezTo>
                  <a:pt x="533620" y="283073"/>
                  <a:pt x="537709" y="289046"/>
                  <a:pt x="537709" y="295962"/>
                </a:cubicBezTo>
                <a:cubicBezTo>
                  <a:pt x="537709" y="301856"/>
                  <a:pt x="534721" y="307043"/>
                  <a:pt x="530239" y="310265"/>
                </a:cubicBezTo>
                <a:cubicBezTo>
                  <a:pt x="534721" y="312937"/>
                  <a:pt x="537709" y="317731"/>
                  <a:pt x="537709" y="323311"/>
                </a:cubicBezTo>
                <a:lnTo>
                  <a:pt x="537709" y="445832"/>
                </a:lnTo>
                <a:lnTo>
                  <a:pt x="502717" y="445832"/>
                </a:lnTo>
                <a:lnTo>
                  <a:pt x="502717" y="323311"/>
                </a:lnTo>
                <a:cubicBezTo>
                  <a:pt x="502717" y="317731"/>
                  <a:pt x="505705" y="312937"/>
                  <a:pt x="510108" y="310265"/>
                </a:cubicBezTo>
                <a:cubicBezTo>
                  <a:pt x="505626" y="307043"/>
                  <a:pt x="502638" y="301856"/>
                  <a:pt x="502638" y="295962"/>
                </a:cubicBezTo>
                <a:cubicBezTo>
                  <a:pt x="502638" y="288810"/>
                  <a:pt x="506884" y="282759"/>
                  <a:pt x="513018" y="280008"/>
                </a:cubicBezTo>
                <a:lnTo>
                  <a:pt x="512546" y="279379"/>
                </a:lnTo>
                <a:lnTo>
                  <a:pt x="512546" y="155522"/>
                </a:lnTo>
                <a:close/>
                <a:moveTo>
                  <a:pt x="306663" y="0"/>
                </a:moveTo>
                <a:lnTo>
                  <a:pt x="608133" y="115790"/>
                </a:lnTo>
                <a:lnTo>
                  <a:pt x="306663" y="215083"/>
                </a:lnTo>
                <a:lnTo>
                  <a:pt x="0" y="1157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8"/>
          <p:cNvSpPr/>
          <p:nvPr/>
        </p:nvSpPr>
        <p:spPr bwMode="auto">
          <a:xfrm>
            <a:off x="3016250" y="1874476"/>
            <a:ext cx="1878013" cy="971550"/>
          </a:xfrm>
          <a:custGeom>
            <a:avLst/>
            <a:gdLst>
              <a:gd name="T0" fmla="*/ 0 w 1877785"/>
              <a:gd name="T1" fmla="*/ 0 h 751114"/>
              <a:gd name="T2" fmla="*/ 1877785 w 1877785"/>
              <a:gd name="T3" fmla="*/ 0 h 751114"/>
              <a:gd name="T4" fmla="*/ 1877785 w 1877785"/>
              <a:gd name="T5" fmla="*/ 1256338 h 751114"/>
              <a:gd name="T6" fmla="*/ 0 w 1877785"/>
              <a:gd name="T7" fmla="*/ 1256338 h 751114"/>
              <a:gd name="T8" fmla="*/ 0 w 1877785"/>
              <a:gd name="T9" fmla="*/ 0 h 75111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77785"/>
              <a:gd name="T16" fmla="*/ 0 h 751114"/>
              <a:gd name="T17" fmla="*/ 1877785 w 1877785"/>
              <a:gd name="T18" fmla="*/ 751114 h 75111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77785" h="751114">
                <a:moveTo>
                  <a:pt x="0" y="0"/>
                </a:moveTo>
                <a:lnTo>
                  <a:pt x="1877785" y="0"/>
                </a:lnTo>
                <a:lnTo>
                  <a:pt x="1877785" y="751114"/>
                </a:lnTo>
                <a:lnTo>
                  <a:pt x="0" y="751114"/>
                </a:lnTo>
                <a:lnTo>
                  <a:pt x="0" y="0"/>
                </a:lnTo>
                <a:close/>
              </a:path>
            </a:pathLst>
          </a:custGeom>
          <a:solidFill>
            <a:srgbClr val="EDEEE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3" name="任意多边形 20"/>
          <p:cNvSpPr/>
          <p:nvPr/>
        </p:nvSpPr>
        <p:spPr bwMode="auto">
          <a:xfrm>
            <a:off x="7297738" y="1874476"/>
            <a:ext cx="1878012" cy="971550"/>
          </a:xfrm>
          <a:custGeom>
            <a:avLst/>
            <a:gdLst>
              <a:gd name="T0" fmla="*/ 0 w 1877785"/>
              <a:gd name="T1" fmla="*/ 0 h 751114"/>
              <a:gd name="T2" fmla="*/ 1877787 w 1877785"/>
              <a:gd name="T3" fmla="*/ 0 h 751114"/>
              <a:gd name="T4" fmla="*/ 1877787 w 1877785"/>
              <a:gd name="T5" fmla="*/ 1256338 h 751114"/>
              <a:gd name="T6" fmla="*/ 0 w 1877785"/>
              <a:gd name="T7" fmla="*/ 1256338 h 751114"/>
              <a:gd name="T8" fmla="*/ 0 w 1877785"/>
              <a:gd name="T9" fmla="*/ 0 h 75111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77785"/>
              <a:gd name="T16" fmla="*/ 0 h 751114"/>
              <a:gd name="T17" fmla="*/ 1877785 w 1877785"/>
              <a:gd name="T18" fmla="*/ 751114 h 75111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77785" h="751114">
                <a:moveTo>
                  <a:pt x="0" y="0"/>
                </a:moveTo>
                <a:lnTo>
                  <a:pt x="1877785" y="0"/>
                </a:lnTo>
                <a:lnTo>
                  <a:pt x="1877785" y="751114"/>
                </a:lnTo>
                <a:lnTo>
                  <a:pt x="0" y="751114"/>
                </a:lnTo>
                <a:lnTo>
                  <a:pt x="0" y="0"/>
                </a:lnTo>
                <a:close/>
              </a:path>
            </a:pathLst>
          </a:custGeom>
          <a:solidFill>
            <a:srgbClr val="EDEEE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4" name="任意多边形 2"/>
          <p:cNvSpPr/>
          <p:nvPr/>
        </p:nvSpPr>
        <p:spPr bwMode="auto">
          <a:xfrm>
            <a:off x="876300" y="1874476"/>
            <a:ext cx="1878013" cy="971550"/>
          </a:xfrm>
          <a:custGeom>
            <a:avLst/>
            <a:gdLst>
              <a:gd name="T0" fmla="*/ 0 w 1877785"/>
              <a:gd name="T1" fmla="*/ 0 h 751114"/>
              <a:gd name="T2" fmla="*/ 1877785 w 1877785"/>
              <a:gd name="T3" fmla="*/ 0 h 751114"/>
              <a:gd name="T4" fmla="*/ 1877785 w 1877785"/>
              <a:gd name="T5" fmla="*/ 1624826 h 751114"/>
              <a:gd name="T6" fmla="*/ 0 w 1877785"/>
              <a:gd name="T7" fmla="*/ 1624826 h 751114"/>
              <a:gd name="T8" fmla="*/ 0 w 1877785"/>
              <a:gd name="T9" fmla="*/ 0 h 75111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77785"/>
              <a:gd name="T16" fmla="*/ 0 h 751114"/>
              <a:gd name="T17" fmla="*/ 1877785 w 1877785"/>
              <a:gd name="T18" fmla="*/ 751114 h 75111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77785" h="751114">
                <a:moveTo>
                  <a:pt x="0" y="0"/>
                </a:moveTo>
                <a:lnTo>
                  <a:pt x="1877785" y="0"/>
                </a:lnTo>
                <a:lnTo>
                  <a:pt x="1877785" y="751114"/>
                </a:lnTo>
                <a:lnTo>
                  <a:pt x="0" y="751114"/>
                </a:lnTo>
                <a:lnTo>
                  <a:pt x="0" y="0"/>
                </a:lnTo>
                <a:close/>
              </a:path>
            </a:pathLst>
          </a:custGeom>
          <a:solidFill>
            <a:srgbClr val="53759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    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5" name="任意多边形 3"/>
          <p:cNvSpPr/>
          <p:nvPr/>
        </p:nvSpPr>
        <p:spPr bwMode="auto">
          <a:xfrm>
            <a:off x="876300" y="2846027"/>
            <a:ext cx="1878013" cy="1726760"/>
          </a:xfrm>
          <a:custGeom>
            <a:avLst/>
            <a:gdLst>
              <a:gd name="T0" fmla="*/ 0 w 1877785"/>
              <a:gd name="T1" fmla="*/ 0 h 1405440"/>
              <a:gd name="T2" fmla="*/ 1877785 w 1877785"/>
              <a:gd name="T3" fmla="*/ 0 h 1405440"/>
              <a:gd name="T4" fmla="*/ 1877785 w 1877785"/>
              <a:gd name="T5" fmla="*/ 6589968 h 1405440"/>
              <a:gd name="T6" fmla="*/ 0 w 1877785"/>
              <a:gd name="T7" fmla="*/ 6589968 h 1405440"/>
              <a:gd name="T8" fmla="*/ 0 w 1877785"/>
              <a:gd name="T9" fmla="*/ 0 h 14054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77785"/>
              <a:gd name="T16" fmla="*/ 0 h 1405440"/>
              <a:gd name="T17" fmla="*/ 1877785 w 1877785"/>
              <a:gd name="T18" fmla="*/ 1405440 h 14054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77785" h="1405440">
                <a:moveTo>
                  <a:pt x="0" y="0"/>
                </a:moveTo>
                <a:lnTo>
                  <a:pt x="1877785" y="0"/>
                </a:lnTo>
                <a:lnTo>
                  <a:pt x="1877785" y="1405440"/>
                </a:lnTo>
                <a:lnTo>
                  <a:pt x="0" y="140544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94A19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6" name="Freeform 287"/>
          <p:cNvSpPr/>
          <p:nvPr/>
        </p:nvSpPr>
        <p:spPr bwMode="auto">
          <a:xfrm>
            <a:off x="1632799" y="2051959"/>
            <a:ext cx="365014" cy="367246"/>
          </a:xfrm>
          <a:custGeom>
            <a:avLst/>
            <a:gdLst>
              <a:gd name="T0" fmla="*/ 230858 w 260350"/>
              <a:gd name="T1" fmla="*/ 230858 h 261938"/>
              <a:gd name="T2" fmla="*/ 180943 w 260350"/>
              <a:gd name="T3" fmla="*/ 330688 h 261938"/>
              <a:gd name="T4" fmla="*/ 280772 w 260350"/>
              <a:gd name="T5" fmla="*/ 280772 h 261938"/>
              <a:gd name="T6" fmla="*/ 230858 w 260350"/>
              <a:gd name="T7" fmla="*/ 230858 h 261938"/>
              <a:gd name="T8" fmla="*/ 380603 w 260350"/>
              <a:gd name="T9" fmla="*/ 131027 h 261938"/>
              <a:gd name="T10" fmla="*/ 296372 w 260350"/>
              <a:gd name="T11" fmla="*/ 293252 h 261938"/>
              <a:gd name="T12" fmla="*/ 296372 w 260350"/>
              <a:gd name="T13" fmla="*/ 296372 h 261938"/>
              <a:gd name="T14" fmla="*/ 131028 w 260350"/>
              <a:gd name="T15" fmla="*/ 380603 h 261938"/>
              <a:gd name="T16" fmla="*/ 218379 w 260350"/>
              <a:gd name="T17" fmla="*/ 215260 h 261938"/>
              <a:gd name="T18" fmla="*/ 380603 w 260350"/>
              <a:gd name="T19" fmla="*/ 131027 h 261938"/>
              <a:gd name="T20" fmla="*/ 255815 w 260350"/>
              <a:gd name="T21" fmla="*/ 56155 h 261938"/>
              <a:gd name="T22" fmla="*/ 56155 w 260350"/>
              <a:gd name="T23" fmla="*/ 255815 h 261938"/>
              <a:gd name="T24" fmla="*/ 255815 w 260350"/>
              <a:gd name="T25" fmla="*/ 455476 h 261938"/>
              <a:gd name="T26" fmla="*/ 455476 w 260350"/>
              <a:gd name="T27" fmla="*/ 255815 h 261938"/>
              <a:gd name="T28" fmla="*/ 255815 w 260350"/>
              <a:gd name="T29" fmla="*/ 56155 h 261938"/>
              <a:gd name="T30" fmla="*/ 255815 w 260350"/>
              <a:gd name="T31" fmla="*/ 0 h 261938"/>
              <a:gd name="T32" fmla="*/ 511631 w 260350"/>
              <a:gd name="T33" fmla="*/ 257376 h 261938"/>
              <a:gd name="T34" fmla="*/ 255815 w 260350"/>
              <a:gd name="T35" fmla="*/ 514751 h 261938"/>
              <a:gd name="T36" fmla="*/ 0 w 260350"/>
              <a:gd name="T37" fmla="*/ 257376 h 261938"/>
              <a:gd name="T38" fmla="*/ 255815 w 260350"/>
              <a:gd name="T39" fmla="*/ 0 h 261938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w 260350"/>
              <a:gd name="T61" fmla="*/ 0 h 261938"/>
              <a:gd name="T62" fmla="*/ 260350 w 260350"/>
              <a:gd name="T63" fmla="*/ 261938 h 261938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T60" t="T61" r="T62" b="T63"/>
            <a:pathLst>
              <a:path w="260350" h="261938">
                <a:moveTo>
                  <a:pt x="117475" y="117475"/>
                </a:moveTo>
                <a:lnTo>
                  <a:pt x="92075" y="168275"/>
                </a:lnTo>
                <a:lnTo>
                  <a:pt x="142875" y="142875"/>
                </a:lnTo>
                <a:lnTo>
                  <a:pt x="117475" y="117475"/>
                </a:lnTo>
                <a:close/>
                <a:moveTo>
                  <a:pt x="193675" y="66675"/>
                </a:moveTo>
                <a:lnTo>
                  <a:pt x="150813" y="149225"/>
                </a:lnTo>
                <a:lnTo>
                  <a:pt x="150813" y="150813"/>
                </a:lnTo>
                <a:lnTo>
                  <a:pt x="66675" y="193675"/>
                </a:lnTo>
                <a:lnTo>
                  <a:pt x="111125" y="109538"/>
                </a:lnTo>
                <a:lnTo>
                  <a:pt x="193675" y="66675"/>
                </a:lnTo>
                <a:close/>
                <a:moveTo>
                  <a:pt x="130175" y="28575"/>
                </a:moveTo>
                <a:cubicBezTo>
                  <a:pt x="74063" y="28575"/>
                  <a:pt x="28575" y="74063"/>
                  <a:pt x="28575" y="130175"/>
                </a:cubicBezTo>
                <a:cubicBezTo>
                  <a:pt x="28575" y="186287"/>
                  <a:pt x="74063" y="231775"/>
                  <a:pt x="130175" y="231775"/>
                </a:cubicBezTo>
                <a:cubicBezTo>
                  <a:pt x="186287" y="231775"/>
                  <a:pt x="231775" y="186287"/>
                  <a:pt x="231775" y="130175"/>
                </a:cubicBezTo>
                <a:cubicBezTo>
                  <a:pt x="231775" y="74063"/>
                  <a:pt x="186287" y="28575"/>
                  <a:pt x="130175" y="28575"/>
                </a:cubicBezTo>
                <a:close/>
                <a:moveTo>
                  <a:pt x="130175" y="0"/>
                </a:moveTo>
                <a:cubicBezTo>
                  <a:pt x="202069" y="0"/>
                  <a:pt x="260350" y="58637"/>
                  <a:pt x="260350" y="130969"/>
                </a:cubicBezTo>
                <a:cubicBezTo>
                  <a:pt x="260350" y="203301"/>
                  <a:pt x="202069" y="261938"/>
                  <a:pt x="130175" y="261938"/>
                </a:cubicBezTo>
                <a:cubicBezTo>
                  <a:pt x="58281" y="261938"/>
                  <a:pt x="0" y="203301"/>
                  <a:pt x="0" y="130969"/>
                </a:cubicBezTo>
                <a:cubicBezTo>
                  <a:pt x="0" y="58637"/>
                  <a:pt x="58281" y="0"/>
                  <a:pt x="1301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7" name="文本框 56"/>
          <p:cNvSpPr txBox="1">
            <a:spLocks noChangeArrowheads="1"/>
          </p:cNvSpPr>
          <p:nvPr/>
        </p:nvSpPr>
        <p:spPr bwMode="auto">
          <a:xfrm>
            <a:off x="876300" y="2437274"/>
            <a:ext cx="1878013" cy="362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单击编辑标题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8" name="TextBox 35"/>
          <p:cNvSpPr txBox="1">
            <a:spLocks noChangeArrowheads="1"/>
          </p:cNvSpPr>
          <p:nvPr/>
        </p:nvSpPr>
        <p:spPr bwMode="auto">
          <a:xfrm>
            <a:off x="981308" y="3253897"/>
            <a:ext cx="1667997" cy="775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点击输入文本内容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根据您的需要自由拉伸文本框大小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9" name="任意多边形 9"/>
          <p:cNvSpPr/>
          <p:nvPr/>
        </p:nvSpPr>
        <p:spPr bwMode="auto">
          <a:xfrm>
            <a:off x="3016250" y="2846027"/>
            <a:ext cx="1878013" cy="1726760"/>
          </a:xfrm>
          <a:custGeom>
            <a:avLst/>
            <a:gdLst>
              <a:gd name="T0" fmla="*/ 0 w 1877785"/>
              <a:gd name="T1" fmla="*/ 0 h 1405440"/>
              <a:gd name="T2" fmla="*/ 1877785 w 1877785"/>
              <a:gd name="T3" fmla="*/ 0 h 1405440"/>
              <a:gd name="T4" fmla="*/ 1877785 w 1877785"/>
              <a:gd name="T5" fmla="*/ 6589968 h 1405440"/>
              <a:gd name="T6" fmla="*/ 0 w 1877785"/>
              <a:gd name="T7" fmla="*/ 6589968 h 1405440"/>
              <a:gd name="T8" fmla="*/ 0 w 1877785"/>
              <a:gd name="T9" fmla="*/ 0 h 14054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77785"/>
              <a:gd name="T16" fmla="*/ 0 h 1405440"/>
              <a:gd name="T17" fmla="*/ 1877785 w 1877785"/>
              <a:gd name="T18" fmla="*/ 1405440 h 14054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77785" h="1405440">
                <a:moveTo>
                  <a:pt x="0" y="0"/>
                </a:moveTo>
                <a:lnTo>
                  <a:pt x="1877785" y="0"/>
                </a:lnTo>
                <a:lnTo>
                  <a:pt x="1877785" y="1405440"/>
                </a:lnTo>
                <a:lnTo>
                  <a:pt x="0" y="140544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94A19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0" name="Freeform 266"/>
          <p:cNvSpPr/>
          <p:nvPr/>
        </p:nvSpPr>
        <p:spPr bwMode="auto">
          <a:xfrm>
            <a:off x="3771639" y="2084627"/>
            <a:ext cx="367237" cy="301911"/>
          </a:xfrm>
          <a:custGeom>
            <a:avLst/>
            <a:gdLst>
              <a:gd name="T0" fmla="*/ 384608 w 261937"/>
              <a:gd name="T1" fmla="*/ 136192 h 215338"/>
              <a:gd name="T2" fmla="*/ 500481 w 261937"/>
              <a:gd name="T3" fmla="*/ 258426 h 215338"/>
              <a:gd name="T4" fmla="*/ 514742 w 261937"/>
              <a:gd name="T5" fmla="*/ 308027 h 215338"/>
              <a:gd name="T6" fmla="*/ 482655 w 261937"/>
              <a:gd name="T7" fmla="*/ 382428 h 215338"/>
              <a:gd name="T8" fmla="*/ 291909 w 261937"/>
              <a:gd name="T9" fmla="*/ 423174 h 215338"/>
              <a:gd name="T10" fmla="*/ 241994 w 261937"/>
              <a:gd name="T11" fmla="*/ 371801 h 215338"/>
              <a:gd name="T12" fmla="*/ 214366 w 261937"/>
              <a:gd name="T13" fmla="*/ 344342 h 215338"/>
              <a:gd name="T14" fmla="*/ 167124 w 261937"/>
              <a:gd name="T15" fmla="*/ 270825 h 215338"/>
              <a:gd name="T16" fmla="*/ 167124 w 261937"/>
              <a:gd name="T17" fmla="*/ 230082 h 215338"/>
              <a:gd name="T18" fmla="*/ 181386 w 261937"/>
              <a:gd name="T19" fmla="*/ 194651 h 215338"/>
              <a:gd name="T20" fmla="*/ 190298 w 261937"/>
              <a:gd name="T21" fmla="*/ 184021 h 215338"/>
              <a:gd name="T22" fmla="*/ 197876 w 261937"/>
              <a:gd name="T23" fmla="*/ 174723 h 215338"/>
              <a:gd name="T24" fmla="*/ 219712 w 261937"/>
              <a:gd name="T25" fmla="*/ 165422 h 215338"/>
              <a:gd name="T26" fmla="*/ 252692 w 261937"/>
              <a:gd name="T27" fmla="*/ 199966 h 215338"/>
              <a:gd name="T28" fmla="*/ 252692 w 261937"/>
              <a:gd name="T29" fmla="*/ 207052 h 215338"/>
              <a:gd name="T30" fmla="*/ 234866 w 261937"/>
              <a:gd name="T31" fmla="*/ 224767 h 215338"/>
              <a:gd name="T32" fmla="*/ 229517 w 261937"/>
              <a:gd name="T33" fmla="*/ 235395 h 215338"/>
              <a:gd name="T34" fmla="*/ 231301 w 261937"/>
              <a:gd name="T35" fmla="*/ 270825 h 215338"/>
              <a:gd name="T36" fmla="*/ 244448 w 261937"/>
              <a:gd name="T37" fmla="*/ 287655 h 215338"/>
              <a:gd name="T38" fmla="*/ 277203 w 261937"/>
              <a:gd name="T39" fmla="*/ 321534 h 215338"/>
              <a:gd name="T40" fmla="*/ 303720 w 261937"/>
              <a:gd name="T41" fmla="*/ 346335 h 215338"/>
              <a:gd name="T42" fmla="*/ 368566 w 261937"/>
              <a:gd name="T43" fmla="*/ 393059 h 215338"/>
              <a:gd name="T44" fmla="*/ 405555 w 261937"/>
              <a:gd name="T45" fmla="*/ 374016 h 215338"/>
              <a:gd name="T46" fmla="*/ 450566 w 261937"/>
              <a:gd name="T47" fmla="*/ 322198 h 215338"/>
              <a:gd name="T48" fmla="*/ 450566 w 261937"/>
              <a:gd name="T49" fmla="*/ 295628 h 215338"/>
              <a:gd name="T50" fmla="*/ 379259 w 261937"/>
              <a:gd name="T51" fmla="*/ 215909 h 215338"/>
              <a:gd name="T52" fmla="*/ 377477 w 261937"/>
              <a:gd name="T53" fmla="*/ 182251 h 215338"/>
              <a:gd name="T54" fmla="*/ 146032 w 261937"/>
              <a:gd name="T55" fmla="*/ 0 h 215338"/>
              <a:gd name="T56" fmla="*/ 268769 w 261937"/>
              <a:gd name="T57" fmla="*/ 79082 h 215338"/>
              <a:gd name="T58" fmla="*/ 299231 w 261937"/>
              <a:gd name="T59" fmla="*/ 107677 h 215338"/>
              <a:gd name="T60" fmla="*/ 318942 w 261937"/>
              <a:gd name="T61" fmla="*/ 129122 h 215338"/>
              <a:gd name="T62" fmla="*/ 349401 w 261937"/>
              <a:gd name="T63" fmla="*/ 204184 h 215338"/>
              <a:gd name="T64" fmla="*/ 338651 w 261937"/>
              <a:gd name="T65" fmla="*/ 254226 h 215338"/>
              <a:gd name="T66" fmla="*/ 329692 w 261937"/>
              <a:gd name="T67" fmla="*/ 266734 h 215338"/>
              <a:gd name="T68" fmla="*/ 318942 w 261937"/>
              <a:gd name="T69" fmla="*/ 279244 h 215338"/>
              <a:gd name="T70" fmla="*/ 301024 w 261937"/>
              <a:gd name="T71" fmla="*/ 297116 h 215338"/>
              <a:gd name="T72" fmla="*/ 263395 w 261937"/>
              <a:gd name="T73" fmla="*/ 259586 h 215338"/>
              <a:gd name="T74" fmla="*/ 259810 w 261937"/>
              <a:gd name="T75" fmla="*/ 250651 h 215338"/>
              <a:gd name="T76" fmla="*/ 275938 w 261937"/>
              <a:gd name="T77" fmla="*/ 236352 h 215338"/>
              <a:gd name="T78" fmla="*/ 283106 w 261937"/>
              <a:gd name="T79" fmla="*/ 225631 h 215338"/>
              <a:gd name="T80" fmla="*/ 288480 w 261937"/>
              <a:gd name="T81" fmla="*/ 204184 h 215338"/>
              <a:gd name="T82" fmla="*/ 275938 w 261937"/>
              <a:gd name="T83" fmla="*/ 172015 h 215338"/>
              <a:gd name="T84" fmla="*/ 240102 w 261937"/>
              <a:gd name="T85" fmla="*/ 136272 h 215338"/>
              <a:gd name="T86" fmla="*/ 215017 w 261937"/>
              <a:gd name="T87" fmla="*/ 113038 h 215338"/>
              <a:gd name="T88" fmla="*/ 177389 w 261937"/>
              <a:gd name="T89" fmla="*/ 75507 h 215338"/>
              <a:gd name="T90" fmla="*/ 73463 w 261937"/>
              <a:gd name="T91" fmla="*/ 114826 h 215338"/>
              <a:gd name="T92" fmla="*/ 60921 w 261937"/>
              <a:gd name="T93" fmla="*/ 146994 h 215338"/>
              <a:gd name="T94" fmla="*/ 73463 w 261937"/>
              <a:gd name="T95" fmla="*/ 179164 h 215338"/>
              <a:gd name="T96" fmla="*/ 134384 w 261937"/>
              <a:gd name="T97" fmla="*/ 248862 h 215338"/>
              <a:gd name="T98" fmla="*/ 172015 w 261937"/>
              <a:gd name="T99" fmla="*/ 345369 h 215338"/>
              <a:gd name="T100" fmla="*/ 30459 w 261937"/>
              <a:gd name="T101" fmla="*/ 222056 h 215338"/>
              <a:gd name="T102" fmla="*/ 10751 w 261937"/>
              <a:gd name="T103" fmla="*/ 195249 h 215338"/>
              <a:gd name="T104" fmla="*/ 3583 w 261937"/>
              <a:gd name="T105" fmla="*/ 120187 h 215338"/>
              <a:gd name="T106" fmla="*/ 69880 w 261937"/>
              <a:gd name="T107" fmla="*/ 30829 h 215338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261937"/>
              <a:gd name="T163" fmla="*/ 0 h 215338"/>
              <a:gd name="T164" fmla="*/ 261937 w 261937"/>
              <a:gd name="T165" fmla="*/ 215338 h 215338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261937" h="215338">
                <a:moveTo>
                  <a:pt x="173944" y="56683"/>
                </a:moveTo>
                <a:cubicBezTo>
                  <a:pt x="182109" y="58486"/>
                  <a:pt x="189366" y="62993"/>
                  <a:pt x="195716" y="69303"/>
                </a:cubicBezTo>
                <a:cubicBezTo>
                  <a:pt x="196623" y="70205"/>
                  <a:pt x="196623" y="70205"/>
                  <a:pt x="245609" y="118883"/>
                </a:cubicBezTo>
                <a:cubicBezTo>
                  <a:pt x="249237" y="122489"/>
                  <a:pt x="251959" y="126094"/>
                  <a:pt x="254680" y="131503"/>
                </a:cubicBezTo>
                <a:cubicBezTo>
                  <a:pt x="255519" y="131503"/>
                  <a:pt x="255582" y="131503"/>
                  <a:pt x="255587" y="131503"/>
                </a:cubicBezTo>
                <a:cubicBezTo>
                  <a:pt x="259216" y="139616"/>
                  <a:pt x="261937" y="148631"/>
                  <a:pt x="261937" y="156744"/>
                </a:cubicBezTo>
                <a:cubicBezTo>
                  <a:pt x="261937" y="161251"/>
                  <a:pt x="261030" y="165758"/>
                  <a:pt x="260123" y="170265"/>
                </a:cubicBezTo>
                <a:cubicBezTo>
                  <a:pt x="257402" y="179280"/>
                  <a:pt x="252866" y="188294"/>
                  <a:pt x="245609" y="194604"/>
                </a:cubicBezTo>
                <a:cubicBezTo>
                  <a:pt x="245609" y="194604"/>
                  <a:pt x="245609" y="194604"/>
                  <a:pt x="225652" y="215338"/>
                </a:cubicBezTo>
                <a:cubicBezTo>
                  <a:pt x="204787" y="236071"/>
                  <a:pt x="170316" y="236071"/>
                  <a:pt x="148544" y="215338"/>
                </a:cubicBezTo>
                <a:cubicBezTo>
                  <a:pt x="148544" y="215338"/>
                  <a:pt x="148544" y="215338"/>
                  <a:pt x="124959" y="190999"/>
                </a:cubicBezTo>
                <a:cubicBezTo>
                  <a:pt x="124959" y="190999"/>
                  <a:pt x="124959" y="190999"/>
                  <a:pt x="123144" y="189196"/>
                </a:cubicBezTo>
                <a:lnTo>
                  <a:pt x="110444" y="176576"/>
                </a:lnTo>
                <a:cubicBezTo>
                  <a:pt x="110444" y="176576"/>
                  <a:pt x="110444" y="176576"/>
                  <a:pt x="109084" y="175223"/>
                </a:cubicBezTo>
                <a:lnTo>
                  <a:pt x="99559" y="165758"/>
                </a:lnTo>
                <a:cubicBezTo>
                  <a:pt x="92302" y="158547"/>
                  <a:pt x="86859" y="148631"/>
                  <a:pt x="85044" y="137813"/>
                </a:cubicBezTo>
                <a:cubicBezTo>
                  <a:pt x="84137" y="134208"/>
                  <a:pt x="84137" y="131503"/>
                  <a:pt x="84137" y="127897"/>
                </a:cubicBezTo>
                <a:cubicBezTo>
                  <a:pt x="84137" y="124292"/>
                  <a:pt x="84137" y="120686"/>
                  <a:pt x="85044" y="117080"/>
                </a:cubicBezTo>
                <a:cubicBezTo>
                  <a:pt x="86859" y="109868"/>
                  <a:pt x="88673" y="106263"/>
                  <a:pt x="90487" y="102657"/>
                </a:cubicBezTo>
                <a:cubicBezTo>
                  <a:pt x="90487" y="101755"/>
                  <a:pt x="91394" y="100854"/>
                  <a:pt x="92302" y="99051"/>
                </a:cubicBezTo>
                <a:cubicBezTo>
                  <a:pt x="93209" y="98150"/>
                  <a:pt x="93209" y="97248"/>
                  <a:pt x="94116" y="96347"/>
                </a:cubicBezTo>
                <a:cubicBezTo>
                  <a:pt x="95023" y="94544"/>
                  <a:pt x="95930" y="93642"/>
                  <a:pt x="96837" y="93642"/>
                </a:cubicBezTo>
                <a:cubicBezTo>
                  <a:pt x="97744" y="91839"/>
                  <a:pt x="98652" y="90938"/>
                  <a:pt x="99559" y="90037"/>
                </a:cubicBezTo>
                <a:cubicBezTo>
                  <a:pt x="99559" y="90037"/>
                  <a:pt x="99559" y="90037"/>
                  <a:pt x="100693" y="88910"/>
                </a:cubicBezTo>
                <a:lnTo>
                  <a:pt x="108630" y="81022"/>
                </a:lnTo>
                <a:cubicBezTo>
                  <a:pt x="109537" y="81924"/>
                  <a:pt x="109537" y="81924"/>
                  <a:pt x="111805" y="84177"/>
                </a:cubicBezTo>
                <a:lnTo>
                  <a:pt x="127680" y="99953"/>
                </a:lnTo>
                <a:cubicBezTo>
                  <a:pt x="127680" y="100854"/>
                  <a:pt x="128587" y="100854"/>
                  <a:pt x="128587" y="101755"/>
                </a:cubicBezTo>
                <a:cubicBezTo>
                  <a:pt x="129494" y="102657"/>
                  <a:pt x="129494" y="103558"/>
                  <a:pt x="129494" y="104460"/>
                </a:cubicBezTo>
                <a:cubicBezTo>
                  <a:pt x="129494" y="104460"/>
                  <a:pt x="129494" y="104460"/>
                  <a:pt x="128587" y="105361"/>
                </a:cubicBezTo>
                <a:lnTo>
                  <a:pt x="122237" y="111671"/>
                </a:lnTo>
                <a:cubicBezTo>
                  <a:pt x="121330" y="112573"/>
                  <a:pt x="120423" y="113474"/>
                  <a:pt x="119516" y="114376"/>
                </a:cubicBezTo>
                <a:cubicBezTo>
                  <a:pt x="118609" y="116179"/>
                  <a:pt x="118609" y="116179"/>
                  <a:pt x="117702" y="117080"/>
                </a:cubicBezTo>
                <a:cubicBezTo>
                  <a:pt x="116794" y="118883"/>
                  <a:pt x="116794" y="118883"/>
                  <a:pt x="116794" y="119784"/>
                </a:cubicBezTo>
                <a:cubicBezTo>
                  <a:pt x="115887" y="123390"/>
                  <a:pt x="114980" y="125193"/>
                  <a:pt x="114980" y="127897"/>
                </a:cubicBezTo>
                <a:cubicBezTo>
                  <a:pt x="114980" y="131503"/>
                  <a:pt x="115887" y="135109"/>
                  <a:pt x="117702" y="137813"/>
                </a:cubicBezTo>
                <a:cubicBezTo>
                  <a:pt x="118609" y="140518"/>
                  <a:pt x="120423" y="142321"/>
                  <a:pt x="122237" y="144123"/>
                </a:cubicBezTo>
                <a:cubicBezTo>
                  <a:pt x="122237" y="144123"/>
                  <a:pt x="122237" y="144123"/>
                  <a:pt x="124392" y="146377"/>
                </a:cubicBezTo>
                <a:lnTo>
                  <a:pt x="139473" y="162152"/>
                </a:lnTo>
                <a:cubicBezTo>
                  <a:pt x="139473" y="162152"/>
                  <a:pt x="139473" y="162152"/>
                  <a:pt x="141060" y="163617"/>
                </a:cubicBezTo>
                <a:lnTo>
                  <a:pt x="152173" y="173871"/>
                </a:lnTo>
                <a:cubicBezTo>
                  <a:pt x="152173" y="173871"/>
                  <a:pt x="152173" y="173871"/>
                  <a:pt x="154554" y="176237"/>
                </a:cubicBezTo>
                <a:lnTo>
                  <a:pt x="171223" y="192802"/>
                </a:lnTo>
                <a:cubicBezTo>
                  <a:pt x="174852" y="197309"/>
                  <a:pt x="181202" y="200013"/>
                  <a:pt x="187552" y="200013"/>
                </a:cubicBezTo>
                <a:cubicBezTo>
                  <a:pt x="193902" y="200013"/>
                  <a:pt x="199344" y="197309"/>
                  <a:pt x="203880" y="192802"/>
                </a:cubicBezTo>
                <a:cubicBezTo>
                  <a:pt x="203880" y="192802"/>
                  <a:pt x="203880" y="192802"/>
                  <a:pt x="206375" y="190323"/>
                </a:cubicBezTo>
                <a:lnTo>
                  <a:pt x="223837" y="172970"/>
                </a:lnTo>
                <a:cubicBezTo>
                  <a:pt x="226559" y="170265"/>
                  <a:pt x="228373" y="167561"/>
                  <a:pt x="229280" y="163955"/>
                </a:cubicBezTo>
                <a:cubicBezTo>
                  <a:pt x="230187" y="162152"/>
                  <a:pt x="230187" y="159448"/>
                  <a:pt x="230187" y="156744"/>
                </a:cubicBezTo>
                <a:cubicBezTo>
                  <a:pt x="230187" y="154941"/>
                  <a:pt x="230187" y="152236"/>
                  <a:pt x="229280" y="150434"/>
                </a:cubicBezTo>
                <a:cubicBezTo>
                  <a:pt x="228373" y="146828"/>
                  <a:pt x="226559" y="143222"/>
                  <a:pt x="223837" y="140518"/>
                </a:cubicBezTo>
                <a:cubicBezTo>
                  <a:pt x="223837" y="140518"/>
                  <a:pt x="223837" y="140518"/>
                  <a:pt x="192994" y="109868"/>
                </a:cubicBezTo>
                <a:cubicBezTo>
                  <a:pt x="192994" y="108066"/>
                  <a:pt x="192994" y="106263"/>
                  <a:pt x="192994" y="104460"/>
                </a:cubicBezTo>
                <a:cubicBezTo>
                  <a:pt x="192994" y="100854"/>
                  <a:pt x="192994" y="96347"/>
                  <a:pt x="192087" y="92741"/>
                </a:cubicBezTo>
                <a:cubicBezTo>
                  <a:pt x="189366" y="79219"/>
                  <a:pt x="183016" y="66599"/>
                  <a:pt x="173944" y="56683"/>
                </a:cubicBezTo>
                <a:close/>
                <a:moveTo>
                  <a:pt x="74311" y="0"/>
                </a:moveTo>
                <a:cubicBezTo>
                  <a:pt x="88216" y="0"/>
                  <a:pt x="102121" y="5229"/>
                  <a:pt x="113063" y="15688"/>
                </a:cubicBezTo>
                <a:cubicBezTo>
                  <a:pt x="113063" y="15688"/>
                  <a:pt x="113063" y="15688"/>
                  <a:pt x="136769" y="40242"/>
                </a:cubicBezTo>
                <a:cubicBezTo>
                  <a:pt x="136769" y="40242"/>
                  <a:pt x="136769" y="40242"/>
                  <a:pt x="138707" y="42061"/>
                </a:cubicBezTo>
                <a:lnTo>
                  <a:pt x="152270" y="54793"/>
                </a:lnTo>
                <a:cubicBezTo>
                  <a:pt x="152270" y="54793"/>
                  <a:pt x="152270" y="54793"/>
                  <a:pt x="153523" y="56157"/>
                </a:cubicBezTo>
                <a:lnTo>
                  <a:pt x="162300" y="65706"/>
                </a:lnTo>
                <a:cubicBezTo>
                  <a:pt x="170506" y="72981"/>
                  <a:pt x="175065" y="82985"/>
                  <a:pt x="176888" y="93898"/>
                </a:cubicBezTo>
                <a:cubicBezTo>
                  <a:pt x="177800" y="97536"/>
                  <a:pt x="177800" y="100264"/>
                  <a:pt x="177800" y="103902"/>
                </a:cubicBezTo>
                <a:cubicBezTo>
                  <a:pt x="177800" y="107539"/>
                  <a:pt x="177800" y="111177"/>
                  <a:pt x="176888" y="114815"/>
                </a:cubicBezTo>
                <a:cubicBezTo>
                  <a:pt x="175065" y="122090"/>
                  <a:pt x="173241" y="125728"/>
                  <a:pt x="172329" y="129366"/>
                </a:cubicBezTo>
                <a:cubicBezTo>
                  <a:pt x="171418" y="130275"/>
                  <a:pt x="170506" y="131184"/>
                  <a:pt x="170506" y="132094"/>
                </a:cubicBezTo>
                <a:cubicBezTo>
                  <a:pt x="168682" y="133913"/>
                  <a:pt x="168682" y="134822"/>
                  <a:pt x="167770" y="135731"/>
                </a:cubicBezTo>
                <a:cubicBezTo>
                  <a:pt x="166859" y="137550"/>
                  <a:pt x="165947" y="137550"/>
                  <a:pt x="165947" y="138460"/>
                </a:cubicBezTo>
                <a:cubicBezTo>
                  <a:pt x="164123" y="140279"/>
                  <a:pt x="163212" y="141188"/>
                  <a:pt x="162300" y="142097"/>
                </a:cubicBezTo>
                <a:cubicBezTo>
                  <a:pt x="162300" y="142097"/>
                  <a:pt x="162300" y="142097"/>
                  <a:pt x="161160" y="143234"/>
                </a:cubicBezTo>
                <a:lnTo>
                  <a:pt x="153182" y="151192"/>
                </a:lnTo>
                <a:cubicBezTo>
                  <a:pt x="152270" y="149373"/>
                  <a:pt x="152270" y="149373"/>
                  <a:pt x="149990" y="147213"/>
                </a:cubicBezTo>
                <a:lnTo>
                  <a:pt x="134034" y="132094"/>
                </a:lnTo>
                <a:cubicBezTo>
                  <a:pt x="134034" y="131184"/>
                  <a:pt x="133122" y="131184"/>
                  <a:pt x="133122" y="130275"/>
                </a:cubicBezTo>
                <a:cubicBezTo>
                  <a:pt x="133122" y="129366"/>
                  <a:pt x="132210" y="128456"/>
                  <a:pt x="132210" y="127547"/>
                </a:cubicBezTo>
                <a:cubicBezTo>
                  <a:pt x="132210" y="127547"/>
                  <a:pt x="132210" y="127547"/>
                  <a:pt x="133236" y="126637"/>
                </a:cubicBezTo>
                <a:lnTo>
                  <a:pt x="140417" y="120271"/>
                </a:lnTo>
                <a:cubicBezTo>
                  <a:pt x="140417" y="119362"/>
                  <a:pt x="141328" y="118452"/>
                  <a:pt x="142240" y="117543"/>
                </a:cubicBezTo>
                <a:cubicBezTo>
                  <a:pt x="143152" y="115724"/>
                  <a:pt x="144064" y="115724"/>
                  <a:pt x="144064" y="114815"/>
                </a:cubicBezTo>
                <a:cubicBezTo>
                  <a:pt x="144976" y="112996"/>
                  <a:pt x="144976" y="112086"/>
                  <a:pt x="144976" y="111177"/>
                </a:cubicBezTo>
                <a:cubicBezTo>
                  <a:pt x="146799" y="108449"/>
                  <a:pt x="146799" y="105721"/>
                  <a:pt x="146799" y="103902"/>
                </a:cubicBezTo>
                <a:cubicBezTo>
                  <a:pt x="146799" y="100264"/>
                  <a:pt x="145887" y="96626"/>
                  <a:pt x="144064" y="93898"/>
                </a:cubicBezTo>
                <a:cubicBezTo>
                  <a:pt x="143152" y="91170"/>
                  <a:pt x="142240" y="89351"/>
                  <a:pt x="140417" y="87532"/>
                </a:cubicBezTo>
                <a:cubicBezTo>
                  <a:pt x="140417" y="87532"/>
                  <a:pt x="140417" y="87532"/>
                  <a:pt x="138137" y="85259"/>
                </a:cubicBezTo>
                <a:lnTo>
                  <a:pt x="122181" y="69344"/>
                </a:lnTo>
                <a:cubicBezTo>
                  <a:pt x="122181" y="69344"/>
                  <a:pt x="122181" y="69344"/>
                  <a:pt x="120585" y="67866"/>
                </a:cubicBezTo>
                <a:lnTo>
                  <a:pt x="109416" y="57521"/>
                </a:lnTo>
                <a:cubicBezTo>
                  <a:pt x="109416" y="57521"/>
                  <a:pt x="109416" y="57521"/>
                  <a:pt x="107022" y="55134"/>
                </a:cubicBezTo>
                <a:lnTo>
                  <a:pt x="90268" y="38423"/>
                </a:lnTo>
                <a:cubicBezTo>
                  <a:pt x="82061" y="29329"/>
                  <a:pt x="66561" y="29329"/>
                  <a:pt x="57443" y="38423"/>
                </a:cubicBezTo>
                <a:cubicBezTo>
                  <a:pt x="57443" y="38423"/>
                  <a:pt x="57443" y="38423"/>
                  <a:pt x="37383" y="58431"/>
                </a:cubicBezTo>
                <a:cubicBezTo>
                  <a:pt x="35560" y="60249"/>
                  <a:pt x="33736" y="63887"/>
                  <a:pt x="31913" y="67525"/>
                </a:cubicBezTo>
                <a:cubicBezTo>
                  <a:pt x="31913" y="69344"/>
                  <a:pt x="31001" y="72072"/>
                  <a:pt x="31001" y="74800"/>
                </a:cubicBezTo>
                <a:cubicBezTo>
                  <a:pt x="31001" y="76619"/>
                  <a:pt x="31001" y="79347"/>
                  <a:pt x="31913" y="81166"/>
                </a:cubicBezTo>
                <a:cubicBezTo>
                  <a:pt x="32824" y="84804"/>
                  <a:pt x="35560" y="88442"/>
                  <a:pt x="37383" y="91170"/>
                </a:cubicBezTo>
                <a:cubicBezTo>
                  <a:pt x="37383" y="91170"/>
                  <a:pt x="37383" y="91170"/>
                  <a:pt x="68384" y="121181"/>
                </a:cubicBezTo>
                <a:cubicBezTo>
                  <a:pt x="68384" y="123909"/>
                  <a:pt x="68384" y="125728"/>
                  <a:pt x="68384" y="126637"/>
                </a:cubicBezTo>
                <a:cubicBezTo>
                  <a:pt x="68384" y="131184"/>
                  <a:pt x="68384" y="135731"/>
                  <a:pt x="69296" y="139369"/>
                </a:cubicBezTo>
                <a:cubicBezTo>
                  <a:pt x="72032" y="153010"/>
                  <a:pt x="78414" y="165742"/>
                  <a:pt x="87533" y="175746"/>
                </a:cubicBezTo>
                <a:cubicBezTo>
                  <a:pt x="79326" y="173018"/>
                  <a:pt x="72032" y="168471"/>
                  <a:pt x="65649" y="163014"/>
                </a:cubicBezTo>
                <a:cubicBezTo>
                  <a:pt x="64737" y="162105"/>
                  <a:pt x="64737" y="162105"/>
                  <a:pt x="15500" y="112996"/>
                </a:cubicBezTo>
                <a:cubicBezTo>
                  <a:pt x="11853" y="109358"/>
                  <a:pt x="9118" y="104811"/>
                  <a:pt x="6382" y="100264"/>
                </a:cubicBezTo>
                <a:cubicBezTo>
                  <a:pt x="5522" y="99406"/>
                  <a:pt x="5474" y="99357"/>
                  <a:pt x="5471" y="99355"/>
                </a:cubicBezTo>
                <a:cubicBezTo>
                  <a:pt x="1823" y="92079"/>
                  <a:pt x="0" y="82985"/>
                  <a:pt x="0" y="74800"/>
                </a:cubicBezTo>
                <a:cubicBezTo>
                  <a:pt x="0" y="70253"/>
                  <a:pt x="0" y="65706"/>
                  <a:pt x="1823" y="61159"/>
                </a:cubicBezTo>
                <a:cubicBezTo>
                  <a:pt x="3647" y="51155"/>
                  <a:pt x="9118" y="42970"/>
                  <a:pt x="15500" y="35695"/>
                </a:cubicBezTo>
                <a:cubicBezTo>
                  <a:pt x="15500" y="35695"/>
                  <a:pt x="15500" y="35695"/>
                  <a:pt x="35560" y="15688"/>
                </a:cubicBezTo>
                <a:cubicBezTo>
                  <a:pt x="46501" y="5229"/>
                  <a:pt x="60406" y="0"/>
                  <a:pt x="7431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1" name="文本框 56"/>
          <p:cNvSpPr txBox="1">
            <a:spLocks noChangeArrowheads="1"/>
          </p:cNvSpPr>
          <p:nvPr/>
        </p:nvSpPr>
        <p:spPr bwMode="auto">
          <a:xfrm>
            <a:off x="3016250" y="2437274"/>
            <a:ext cx="1878013" cy="362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单击编辑标题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2" name="任意多边形 14"/>
          <p:cNvSpPr/>
          <p:nvPr/>
        </p:nvSpPr>
        <p:spPr bwMode="auto">
          <a:xfrm>
            <a:off x="5157788" y="1874476"/>
            <a:ext cx="1876425" cy="971550"/>
          </a:xfrm>
          <a:custGeom>
            <a:avLst/>
            <a:gdLst>
              <a:gd name="T0" fmla="*/ 0 w 1877785"/>
              <a:gd name="T1" fmla="*/ 0 h 751114"/>
              <a:gd name="T2" fmla="*/ 1877785 w 1877785"/>
              <a:gd name="T3" fmla="*/ 0 h 751114"/>
              <a:gd name="T4" fmla="*/ 1877785 w 1877785"/>
              <a:gd name="T5" fmla="*/ 1256338 h 751114"/>
              <a:gd name="T6" fmla="*/ 0 w 1877785"/>
              <a:gd name="T7" fmla="*/ 1256338 h 751114"/>
              <a:gd name="T8" fmla="*/ 0 w 1877785"/>
              <a:gd name="T9" fmla="*/ 0 h 75111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77785"/>
              <a:gd name="T16" fmla="*/ 0 h 751114"/>
              <a:gd name="T17" fmla="*/ 1877785 w 1877785"/>
              <a:gd name="T18" fmla="*/ 751114 h 75111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77785" h="751114">
                <a:moveTo>
                  <a:pt x="0" y="0"/>
                </a:moveTo>
                <a:lnTo>
                  <a:pt x="1877785" y="0"/>
                </a:lnTo>
                <a:lnTo>
                  <a:pt x="1877785" y="751114"/>
                </a:lnTo>
                <a:lnTo>
                  <a:pt x="0" y="751114"/>
                </a:lnTo>
                <a:lnTo>
                  <a:pt x="0" y="0"/>
                </a:lnTo>
                <a:close/>
              </a:path>
            </a:pathLst>
          </a:custGeom>
          <a:solidFill>
            <a:srgbClr val="53759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3" name="任意多边形 15"/>
          <p:cNvSpPr/>
          <p:nvPr/>
        </p:nvSpPr>
        <p:spPr bwMode="auto">
          <a:xfrm>
            <a:off x="5157788" y="2846027"/>
            <a:ext cx="1876425" cy="1726760"/>
          </a:xfrm>
          <a:custGeom>
            <a:avLst/>
            <a:gdLst>
              <a:gd name="T0" fmla="*/ 0 w 1877785"/>
              <a:gd name="T1" fmla="*/ 0 h 1405440"/>
              <a:gd name="T2" fmla="*/ 1877785 w 1877785"/>
              <a:gd name="T3" fmla="*/ 0 h 1405440"/>
              <a:gd name="T4" fmla="*/ 1877785 w 1877785"/>
              <a:gd name="T5" fmla="*/ 6589968 h 1405440"/>
              <a:gd name="T6" fmla="*/ 0 w 1877785"/>
              <a:gd name="T7" fmla="*/ 6589968 h 1405440"/>
              <a:gd name="T8" fmla="*/ 0 w 1877785"/>
              <a:gd name="T9" fmla="*/ 0 h 14054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77785"/>
              <a:gd name="T16" fmla="*/ 0 h 1405440"/>
              <a:gd name="T17" fmla="*/ 1877785 w 1877785"/>
              <a:gd name="T18" fmla="*/ 1405440 h 14054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77785" h="1405440">
                <a:moveTo>
                  <a:pt x="0" y="0"/>
                </a:moveTo>
                <a:lnTo>
                  <a:pt x="1877785" y="0"/>
                </a:lnTo>
                <a:lnTo>
                  <a:pt x="1877785" y="1405440"/>
                </a:lnTo>
                <a:lnTo>
                  <a:pt x="0" y="140544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94A19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4" name="Freeform 252"/>
          <p:cNvSpPr/>
          <p:nvPr/>
        </p:nvSpPr>
        <p:spPr bwMode="auto">
          <a:xfrm>
            <a:off x="5988145" y="2053072"/>
            <a:ext cx="215710" cy="365018"/>
          </a:xfrm>
          <a:custGeom>
            <a:avLst/>
            <a:gdLst>
              <a:gd name="T0" fmla="*/ 121667 w 153988"/>
              <a:gd name="T1" fmla="*/ 477308 h 260350"/>
              <a:gd name="T2" fmla="*/ 184060 w 153988"/>
              <a:gd name="T3" fmla="*/ 477308 h 260350"/>
              <a:gd name="T4" fmla="*/ 184060 w 153988"/>
              <a:gd name="T5" fmla="*/ 511625 h 260350"/>
              <a:gd name="T6" fmla="*/ 121667 w 153988"/>
              <a:gd name="T7" fmla="*/ 511625 h 260350"/>
              <a:gd name="T8" fmla="*/ 121667 w 153988"/>
              <a:gd name="T9" fmla="*/ 477308 h 260350"/>
              <a:gd name="T10" fmla="*/ 87351 w 153988"/>
              <a:gd name="T11" fmla="*/ 427393 h 260350"/>
              <a:gd name="T12" fmla="*/ 212137 w 153988"/>
              <a:gd name="T13" fmla="*/ 427393 h 260350"/>
              <a:gd name="T14" fmla="*/ 212137 w 153988"/>
              <a:gd name="T15" fmla="*/ 461710 h 260350"/>
              <a:gd name="T16" fmla="*/ 87351 w 153988"/>
              <a:gd name="T17" fmla="*/ 461710 h 260350"/>
              <a:gd name="T18" fmla="*/ 87351 w 153988"/>
              <a:gd name="T19" fmla="*/ 427393 h 260350"/>
              <a:gd name="T20" fmla="*/ 149504 w 153988"/>
              <a:gd name="T21" fmla="*/ 34316 h 260350"/>
              <a:gd name="T22" fmla="*/ 86510 w 153988"/>
              <a:gd name="T23" fmla="*/ 52211 h 260350"/>
              <a:gd name="T24" fmla="*/ 34316 w 153988"/>
              <a:gd name="T25" fmla="*/ 170333 h 260350"/>
              <a:gd name="T26" fmla="*/ 86510 w 153988"/>
              <a:gd name="T27" fmla="*/ 313509 h 260350"/>
              <a:gd name="T28" fmla="*/ 115307 w 153988"/>
              <a:gd name="T29" fmla="*/ 374360 h 260350"/>
              <a:gd name="T30" fmla="*/ 117107 w 153988"/>
              <a:gd name="T31" fmla="*/ 374360 h 260350"/>
              <a:gd name="T32" fmla="*/ 129705 w 153988"/>
              <a:gd name="T33" fmla="*/ 374360 h 260350"/>
              <a:gd name="T34" fmla="*/ 129705 w 153988"/>
              <a:gd name="T35" fmla="*/ 283085 h 260350"/>
              <a:gd name="T36" fmla="*/ 172901 w 153988"/>
              <a:gd name="T37" fmla="*/ 283085 h 260350"/>
              <a:gd name="T38" fmla="*/ 172901 w 153988"/>
              <a:gd name="T39" fmla="*/ 374360 h 260350"/>
              <a:gd name="T40" fmla="*/ 174701 w 153988"/>
              <a:gd name="T41" fmla="*/ 374360 h 260350"/>
              <a:gd name="T42" fmla="*/ 187299 w 153988"/>
              <a:gd name="T43" fmla="*/ 374360 h 260350"/>
              <a:gd name="T44" fmla="*/ 216097 w 153988"/>
              <a:gd name="T45" fmla="*/ 313509 h 260350"/>
              <a:gd name="T46" fmla="*/ 268292 w 153988"/>
              <a:gd name="T47" fmla="*/ 170333 h 260350"/>
              <a:gd name="T48" fmla="*/ 216097 w 153988"/>
              <a:gd name="T49" fmla="*/ 52211 h 260350"/>
              <a:gd name="T50" fmla="*/ 153104 w 153988"/>
              <a:gd name="T51" fmla="*/ 34316 h 260350"/>
              <a:gd name="T52" fmla="*/ 149504 w 153988"/>
              <a:gd name="T53" fmla="*/ 34316 h 260350"/>
              <a:gd name="T54" fmla="*/ 149524 w 153988"/>
              <a:gd name="T55" fmla="*/ 0 h 260350"/>
              <a:gd name="T56" fmla="*/ 302609 w 153988"/>
              <a:gd name="T57" fmla="*/ 170578 h 260350"/>
              <a:gd name="T58" fmla="*/ 213608 w 153988"/>
              <a:gd name="T59" fmla="*/ 408677 h 260350"/>
              <a:gd name="T60" fmla="*/ 89004 w 153988"/>
              <a:gd name="T61" fmla="*/ 408677 h 260350"/>
              <a:gd name="T62" fmla="*/ 0 w 153988"/>
              <a:gd name="T63" fmla="*/ 170578 h 260350"/>
              <a:gd name="T64" fmla="*/ 149524 w 153988"/>
              <a:gd name="T65" fmla="*/ 0 h 260350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153988"/>
              <a:gd name="T100" fmla="*/ 0 h 260350"/>
              <a:gd name="T101" fmla="*/ 153988 w 153988"/>
              <a:gd name="T102" fmla="*/ 260350 h 260350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153988" h="260350">
                <a:moveTo>
                  <a:pt x="61912" y="242887"/>
                </a:moveTo>
                <a:lnTo>
                  <a:pt x="93662" y="242887"/>
                </a:lnTo>
                <a:lnTo>
                  <a:pt x="93662" y="260350"/>
                </a:lnTo>
                <a:lnTo>
                  <a:pt x="61912" y="260350"/>
                </a:lnTo>
                <a:lnTo>
                  <a:pt x="61912" y="242887"/>
                </a:lnTo>
                <a:close/>
                <a:moveTo>
                  <a:pt x="44450" y="217487"/>
                </a:moveTo>
                <a:lnTo>
                  <a:pt x="107950" y="217487"/>
                </a:lnTo>
                <a:lnTo>
                  <a:pt x="107950" y="234950"/>
                </a:lnTo>
                <a:lnTo>
                  <a:pt x="44450" y="234950"/>
                </a:lnTo>
                <a:lnTo>
                  <a:pt x="44450" y="217487"/>
                </a:lnTo>
                <a:close/>
                <a:moveTo>
                  <a:pt x="76078" y="17462"/>
                </a:moveTo>
                <a:cubicBezTo>
                  <a:pt x="74246" y="17462"/>
                  <a:pt x="58676" y="17462"/>
                  <a:pt x="44022" y="26569"/>
                </a:cubicBezTo>
                <a:cubicBezTo>
                  <a:pt x="26621" y="37498"/>
                  <a:pt x="17462" y="57534"/>
                  <a:pt x="17462" y="86677"/>
                </a:cubicBezTo>
                <a:cubicBezTo>
                  <a:pt x="17462" y="103981"/>
                  <a:pt x="33032" y="135857"/>
                  <a:pt x="44022" y="159535"/>
                </a:cubicBezTo>
                <a:cubicBezTo>
                  <a:pt x="50434" y="172286"/>
                  <a:pt x="55929" y="182304"/>
                  <a:pt x="58676" y="190500"/>
                </a:cubicBezTo>
                <a:cubicBezTo>
                  <a:pt x="58683" y="190500"/>
                  <a:pt x="58757" y="190500"/>
                  <a:pt x="59592" y="190500"/>
                </a:cubicBezTo>
                <a:lnTo>
                  <a:pt x="66003" y="190500"/>
                </a:lnTo>
                <a:cubicBezTo>
                  <a:pt x="66003" y="190487"/>
                  <a:pt x="66003" y="189715"/>
                  <a:pt x="66003" y="144053"/>
                </a:cubicBezTo>
                <a:cubicBezTo>
                  <a:pt x="66017" y="144053"/>
                  <a:pt x="66552" y="144053"/>
                  <a:pt x="87984" y="144053"/>
                </a:cubicBezTo>
                <a:cubicBezTo>
                  <a:pt x="87984" y="144066"/>
                  <a:pt x="87984" y="144838"/>
                  <a:pt x="87984" y="190500"/>
                </a:cubicBezTo>
                <a:cubicBezTo>
                  <a:pt x="87991" y="190500"/>
                  <a:pt x="88065" y="190500"/>
                  <a:pt x="88900" y="190500"/>
                </a:cubicBezTo>
                <a:lnTo>
                  <a:pt x="95311" y="190500"/>
                </a:lnTo>
                <a:lnTo>
                  <a:pt x="109965" y="159535"/>
                </a:lnTo>
                <a:cubicBezTo>
                  <a:pt x="120955" y="135857"/>
                  <a:pt x="136525" y="103981"/>
                  <a:pt x="136525" y="86677"/>
                </a:cubicBezTo>
                <a:cubicBezTo>
                  <a:pt x="136525" y="57534"/>
                  <a:pt x="127367" y="37498"/>
                  <a:pt x="109965" y="26569"/>
                </a:cubicBezTo>
                <a:cubicBezTo>
                  <a:pt x="95311" y="17462"/>
                  <a:pt x="79741" y="17462"/>
                  <a:pt x="77910" y="17462"/>
                </a:cubicBezTo>
                <a:lnTo>
                  <a:pt x="76078" y="17462"/>
                </a:lnTo>
                <a:close/>
                <a:moveTo>
                  <a:pt x="76088" y="0"/>
                </a:moveTo>
                <a:cubicBezTo>
                  <a:pt x="86958" y="0"/>
                  <a:pt x="153988" y="2713"/>
                  <a:pt x="153988" y="86802"/>
                </a:cubicBezTo>
                <a:cubicBezTo>
                  <a:pt x="153988" y="122970"/>
                  <a:pt x="108698" y="189879"/>
                  <a:pt x="108698" y="207963"/>
                </a:cubicBezTo>
                <a:cubicBezTo>
                  <a:pt x="108680" y="207963"/>
                  <a:pt x="107625" y="207963"/>
                  <a:pt x="45291" y="207963"/>
                </a:cubicBezTo>
                <a:cubicBezTo>
                  <a:pt x="45291" y="189879"/>
                  <a:pt x="0" y="122970"/>
                  <a:pt x="0" y="86802"/>
                </a:cubicBezTo>
                <a:cubicBezTo>
                  <a:pt x="0" y="2713"/>
                  <a:pt x="67030" y="0"/>
                  <a:pt x="760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5" name="文本框 56"/>
          <p:cNvSpPr txBox="1">
            <a:spLocks noChangeArrowheads="1"/>
          </p:cNvSpPr>
          <p:nvPr/>
        </p:nvSpPr>
        <p:spPr bwMode="auto">
          <a:xfrm>
            <a:off x="5157788" y="2437274"/>
            <a:ext cx="1876425" cy="362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单击编辑标题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7297738" y="2846027"/>
            <a:ext cx="1878012" cy="1726760"/>
          </a:xfrm>
          <a:prstGeom prst="rect">
            <a:avLst/>
          </a:prstGeom>
          <a:noFill/>
          <a:ln>
            <a:solidFill>
              <a:srgbClr val="94A19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7" name="Freeform 142"/>
          <p:cNvSpPr/>
          <p:nvPr/>
        </p:nvSpPr>
        <p:spPr bwMode="auto">
          <a:xfrm>
            <a:off x="8053126" y="2086458"/>
            <a:ext cx="367238" cy="298247"/>
          </a:xfrm>
          <a:custGeom>
            <a:avLst/>
            <a:gdLst>
              <a:gd name="T0" fmla="*/ 372133 w 261938"/>
              <a:gd name="T1" fmla="*/ 224617 h 212725"/>
              <a:gd name="T2" fmla="*/ 376366 w 261938"/>
              <a:gd name="T3" fmla="*/ 224617 h 212725"/>
              <a:gd name="T4" fmla="*/ 406004 w 261938"/>
              <a:gd name="T5" fmla="*/ 224617 h 212725"/>
              <a:gd name="T6" fmla="*/ 427394 w 261938"/>
              <a:gd name="T7" fmla="*/ 246108 h 212725"/>
              <a:gd name="T8" fmla="*/ 427394 w 261938"/>
              <a:gd name="T9" fmla="*/ 396545 h 212725"/>
              <a:gd name="T10" fmla="*/ 406004 w 261938"/>
              <a:gd name="T11" fmla="*/ 418037 h 212725"/>
              <a:gd name="T12" fmla="*/ 401769 w 261938"/>
              <a:gd name="T13" fmla="*/ 418037 h 212725"/>
              <a:gd name="T14" fmla="*/ 372133 w 261938"/>
              <a:gd name="T15" fmla="*/ 418037 h 212725"/>
              <a:gd name="T16" fmla="*/ 352522 w 261938"/>
              <a:gd name="T17" fmla="*/ 396545 h 212725"/>
              <a:gd name="T18" fmla="*/ 352522 w 261938"/>
              <a:gd name="T19" fmla="*/ 246108 h 212725"/>
              <a:gd name="T20" fmla="*/ 372133 w 261938"/>
              <a:gd name="T21" fmla="*/ 224617 h 212725"/>
              <a:gd name="T22" fmla="*/ 108743 w 261938"/>
              <a:gd name="T23" fmla="*/ 224617 h 212725"/>
              <a:gd name="T24" fmla="*/ 112754 w 261938"/>
              <a:gd name="T25" fmla="*/ 224617 h 212725"/>
              <a:gd name="T26" fmla="*/ 140833 w 261938"/>
              <a:gd name="T27" fmla="*/ 224617 h 212725"/>
              <a:gd name="T28" fmla="*/ 162223 w 261938"/>
              <a:gd name="T29" fmla="*/ 246108 h 212725"/>
              <a:gd name="T30" fmla="*/ 162223 w 261938"/>
              <a:gd name="T31" fmla="*/ 396545 h 212725"/>
              <a:gd name="T32" fmla="*/ 140833 w 261938"/>
              <a:gd name="T33" fmla="*/ 418037 h 212725"/>
              <a:gd name="T34" fmla="*/ 136821 w 261938"/>
              <a:gd name="T35" fmla="*/ 418037 h 212725"/>
              <a:gd name="T36" fmla="*/ 108743 w 261938"/>
              <a:gd name="T37" fmla="*/ 418037 h 212725"/>
              <a:gd name="T38" fmla="*/ 87351 w 261938"/>
              <a:gd name="T39" fmla="*/ 396545 h 212725"/>
              <a:gd name="T40" fmla="*/ 87351 w 261938"/>
              <a:gd name="T41" fmla="*/ 246108 h 212725"/>
              <a:gd name="T42" fmla="*/ 108743 w 261938"/>
              <a:gd name="T43" fmla="*/ 224617 h 212725"/>
              <a:gd name="T44" fmla="*/ 257373 w 261938"/>
              <a:gd name="T45" fmla="*/ 0 h 212725"/>
              <a:gd name="T46" fmla="*/ 514746 w 261938"/>
              <a:gd name="T47" fmla="*/ 255278 h 212725"/>
              <a:gd name="T48" fmla="*/ 514746 w 261938"/>
              <a:gd name="T49" fmla="*/ 321328 h 212725"/>
              <a:gd name="T50" fmla="*/ 462916 w 261938"/>
              <a:gd name="T51" fmla="*/ 321328 h 212725"/>
              <a:gd name="T52" fmla="*/ 462916 w 261938"/>
              <a:gd name="T53" fmla="*/ 255278 h 212725"/>
              <a:gd name="T54" fmla="*/ 257373 w 261938"/>
              <a:gd name="T55" fmla="*/ 51770 h 212725"/>
              <a:gd name="T56" fmla="*/ 51833 w 261938"/>
              <a:gd name="T57" fmla="*/ 255278 h 212725"/>
              <a:gd name="T58" fmla="*/ 51833 w 261938"/>
              <a:gd name="T59" fmla="*/ 321328 h 212725"/>
              <a:gd name="T60" fmla="*/ 0 w 261938"/>
              <a:gd name="T61" fmla="*/ 321328 h 212725"/>
              <a:gd name="T62" fmla="*/ 0 w 261938"/>
              <a:gd name="T63" fmla="*/ 255278 h 212725"/>
              <a:gd name="T64" fmla="*/ 257373 w 261938"/>
              <a:gd name="T65" fmla="*/ 0 h 212725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261938"/>
              <a:gd name="T100" fmla="*/ 0 h 212725"/>
              <a:gd name="T101" fmla="*/ 261938 w 261938"/>
              <a:gd name="T102" fmla="*/ 212725 h 212725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261938" h="212725">
                <a:moveTo>
                  <a:pt x="189367" y="114300"/>
                </a:moveTo>
                <a:cubicBezTo>
                  <a:pt x="189367" y="114300"/>
                  <a:pt x="189367" y="114300"/>
                  <a:pt x="191521" y="114300"/>
                </a:cubicBezTo>
                <a:lnTo>
                  <a:pt x="206603" y="114300"/>
                </a:lnTo>
                <a:cubicBezTo>
                  <a:pt x="212045" y="114300"/>
                  <a:pt x="217488" y="119768"/>
                  <a:pt x="217488" y="125236"/>
                </a:cubicBezTo>
                <a:cubicBezTo>
                  <a:pt x="217488" y="125236"/>
                  <a:pt x="217488" y="125236"/>
                  <a:pt x="217488" y="201789"/>
                </a:cubicBezTo>
                <a:cubicBezTo>
                  <a:pt x="217488" y="208168"/>
                  <a:pt x="212045" y="212725"/>
                  <a:pt x="206603" y="212725"/>
                </a:cubicBezTo>
                <a:cubicBezTo>
                  <a:pt x="206603" y="212725"/>
                  <a:pt x="206603" y="212725"/>
                  <a:pt x="204448" y="212725"/>
                </a:cubicBezTo>
                <a:lnTo>
                  <a:pt x="189367" y="212725"/>
                </a:lnTo>
                <a:cubicBezTo>
                  <a:pt x="183924" y="212725"/>
                  <a:pt x="179388" y="208168"/>
                  <a:pt x="179388" y="201789"/>
                </a:cubicBezTo>
                <a:cubicBezTo>
                  <a:pt x="179388" y="201789"/>
                  <a:pt x="179388" y="201789"/>
                  <a:pt x="179388" y="125236"/>
                </a:cubicBezTo>
                <a:cubicBezTo>
                  <a:pt x="179388" y="119768"/>
                  <a:pt x="183924" y="114300"/>
                  <a:pt x="189367" y="114300"/>
                </a:cubicBezTo>
                <a:close/>
                <a:moveTo>
                  <a:pt x="55336" y="114300"/>
                </a:moveTo>
                <a:cubicBezTo>
                  <a:pt x="55339" y="114300"/>
                  <a:pt x="55422" y="114300"/>
                  <a:pt x="57377" y="114300"/>
                </a:cubicBezTo>
                <a:lnTo>
                  <a:pt x="71665" y="114300"/>
                </a:lnTo>
                <a:cubicBezTo>
                  <a:pt x="77107" y="114300"/>
                  <a:pt x="82550" y="119768"/>
                  <a:pt x="82550" y="125236"/>
                </a:cubicBezTo>
                <a:cubicBezTo>
                  <a:pt x="82550" y="125245"/>
                  <a:pt x="82550" y="126046"/>
                  <a:pt x="82550" y="201789"/>
                </a:cubicBezTo>
                <a:cubicBezTo>
                  <a:pt x="82550" y="208168"/>
                  <a:pt x="77107" y="212725"/>
                  <a:pt x="71665" y="212725"/>
                </a:cubicBezTo>
                <a:cubicBezTo>
                  <a:pt x="71661" y="212725"/>
                  <a:pt x="71578" y="212725"/>
                  <a:pt x="69624" y="212725"/>
                </a:cubicBezTo>
                <a:lnTo>
                  <a:pt x="55336" y="212725"/>
                </a:lnTo>
                <a:cubicBezTo>
                  <a:pt x="48986" y="212725"/>
                  <a:pt x="44450" y="208168"/>
                  <a:pt x="44450" y="201789"/>
                </a:cubicBezTo>
                <a:cubicBezTo>
                  <a:pt x="44450" y="201781"/>
                  <a:pt x="44450" y="200979"/>
                  <a:pt x="44450" y="125236"/>
                </a:cubicBezTo>
                <a:cubicBezTo>
                  <a:pt x="44450" y="119768"/>
                  <a:pt x="48986" y="114300"/>
                  <a:pt x="55336" y="114300"/>
                </a:cubicBezTo>
                <a:close/>
                <a:moveTo>
                  <a:pt x="130969" y="0"/>
                </a:moveTo>
                <a:cubicBezTo>
                  <a:pt x="202820" y="0"/>
                  <a:pt x="261029" y="58138"/>
                  <a:pt x="261938" y="129902"/>
                </a:cubicBezTo>
                <a:cubicBezTo>
                  <a:pt x="261938" y="129939"/>
                  <a:pt x="261938" y="154436"/>
                  <a:pt x="261938" y="163513"/>
                </a:cubicBezTo>
                <a:cubicBezTo>
                  <a:pt x="261932" y="163513"/>
                  <a:pt x="261521" y="163513"/>
                  <a:pt x="235563" y="163513"/>
                </a:cubicBezTo>
                <a:cubicBezTo>
                  <a:pt x="235563" y="154436"/>
                  <a:pt x="235563" y="129939"/>
                  <a:pt x="235563" y="129902"/>
                </a:cubicBezTo>
                <a:cubicBezTo>
                  <a:pt x="234653" y="72673"/>
                  <a:pt x="188268" y="26344"/>
                  <a:pt x="130969" y="26344"/>
                </a:cubicBezTo>
                <a:cubicBezTo>
                  <a:pt x="73670" y="26344"/>
                  <a:pt x="27285" y="72673"/>
                  <a:pt x="26376" y="129902"/>
                </a:cubicBezTo>
                <a:cubicBezTo>
                  <a:pt x="26376" y="129939"/>
                  <a:pt x="26376" y="154436"/>
                  <a:pt x="26376" y="163513"/>
                </a:cubicBezTo>
                <a:cubicBezTo>
                  <a:pt x="26369" y="163513"/>
                  <a:pt x="25957" y="163513"/>
                  <a:pt x="0" y="163513"/>
                </a:cubicBezTo>
                <a:cubicBezTo>
                  <a:pt x="0" y="154436"/>
                  <a:pt x="0" y="129939"/>
                  <a:pt x="0" y="129902"/>
                </a:cubicBezTo>
                <a:cubicBezTo>
                  <a:pt x="910" y="58138"/>
                  <a:pt x="59118" y="0"/>
                  <a:pt x="13096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8" name="文本框 56"/>
          <p:cNvSpPr txBox="1">
            <a:spLocks noChangeArrowheads="1"/>
          </p:cNvSpPr>
          <p:nvPr/>
        </p:nvSpPr>
        <p:spPr bwMode="auto">
          <a:xfrm>
            <a:off x="7297738" y="2437274"/>
            <a:ext cx="1878011" cy="362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单击编辑标题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9" name="任意多边形 21"/>
          <p:cNvSpPr/>
          <p:nvPr/>
        </p:nvSpPr>
        <p:spPr bwMode="auto">
          <a:xfrm>
            <a:off x="9437688" y="1874476"/>
            <a:ext cx="1878012" cy="971550"/>
          </a:xfrm>
          <a:custGeom>
            <a:avLst/>
            <a:gdLst>
              <a:gd name="T0" fmla="*/ 0 w 1877785"/>
              <a:gd name="T1" fmla="*/ 0 h 751114"/>
              <a:gd name="T2" fmla="*/ 1877785 w 1877785"/>
              <a:gd name="T3" fmla="*/ 0 h 751114"/>
              <a:gd name="T4" fmla="*/ 1877785 w 1877785"/>
              <a:gd name="T5" fmla="*/ 1256338 h 751114"/>
              <a:gd name="T6" fmla="*/ 0 w 1877785"/>
              <a:gd name="T7" fmla="*/ 1256338 h 751114"/>
              <a:gd name="T8" fmla="*/ 0 w 1877785"/>
              <a:gd name="T9" fmla="*/ 0 h 75111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77785"/>
              <a:gd name="T16" fmla="*/ 0 h 751114"/>
              <a:gd name="T17" fmla="*/ 1877785 w 1877785"/>
              <a:gd name="T18" fmla="*/ 751114 h 75111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77785" h="751114">
                <a:moveTo>
                  <a:pt x="0" y="0"/>
                </a:moveTo>
                <a:lnTo>
                  <a:pt x="1877785" y="0"/>
                </a:lnTo>
                <a:lnTo>
                  <a:pt x="1877785" y="751114"/>
                </a:lnTo>
                <a:lnTo>
                  <a:pt x="0" y="751114"/>
                </a:lnTo>
                <a:lnTo>
                  <a:pt x="0" y="0"/>
                </a:lnTo>
                <a:close/>
              </a:path>
            </a:pathLst>
          </a:custGeom>
          <a:solidFill>
            <a:srgbClr val="53759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9437688" y="2846027"/>
            <a:ext cx="1878012" cy="1726760"/>
          </a:xfrm>
          <a:prstGeom prst="rect">
            <a:avLst/>
          </a:prstGeom>
          <a:noFill/>
          <a:ln>
            <a:solidFill>
              <a:srgbClr val="94A19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21" name="Freeform 419"/>
          <p:cNvSpPr/>
          <p:nvPr/>
        </p:nvSpPr>
        <p:spPr bwMode="auto">
          <a:xfrm>
            <a:off x="10210880" y="2053073"/>
            <a:ext cx="331628" cy="365016"/>
          </a:xfrm>
          <a:custGeom>
            <a:avLst/>
            <a:gdLst>
              <a:gd name="T0" fmla="*/ 105257 w 236538"/>
              <a:gd name="T1" fmla="*/ 97148 h 260350"/>
              <a:gd name="T2" fmla="*/ 130511 w 236538"/>
              <a:gd name="T3" fmla="*/ 109599 h 260350"/>
              <a:gd name="T4" fmla="*/ 128724 w 236538"/>
              <a:gd name="T5" fmla="*/ 162964 h 260350"/>
              <a:gd name="T6" fmla="*/ 75088 w 236538"/>
              <a:gd name="T7" fmla="*/ 280368 h 260350"/>
              <a:gd name="T8" fmla="*/ 232416 w 236538"/>
              <a:gd name="T9" fmla="*/ 436908 h 260350"/>
              <a:gd name="T10" fmla="*/ 389745 w 236538"/>
              <a:gd name="T11" fmla="*/ 280368 h 260350"/>
              <a:gd name="T12" fmla="*/ 336109 w 236538"/>
              <a:gd name="T13" fmla="*/ 162964 h 260350"/>
              <a:gd name="T14" fmla="*/ 334322 w 236538"/>
              <a:gd name="T15" fmla="*/ 109599 h 260350"/>
              <a:gd name="T16" fmla="*/ 387956 w 236538"/>
              <a:gd name="T17" fmla="*/ 107820 h 260350"/>
              <a:gd name="T18" fmla="*/ 464833 w 236538"/>
              <a:gd name="T19" fmla="*/ 280368 h 260350"/>
              <a:gd name="T20" fmla="*/ 232416 w 236538"/>
              <a:gd name="T21" fmla="*/ 511620 h 260350"/>
              <a:gd name="T22" fmla="*/ 0 w 236538"/>
              <a:gd name="T23" fmla="*/ 280368 h 260350"/>
              <a:gd name="T24" fmla="*/ 78666 w 236538"/>
              <a:gd name="T25" fmla="*/ 106041 h 260350"/>
              <a:gd name="T26" fmla="*/ 105257 w 236538"/>
              <a:gd name="T27" fmla="*/ 97148 h 260350"/>
              <a:gd name="T28" fmla="*/ 230856 w 236538"/>
              <a:gd name="T29" fmla="*/ 0 h 260350"/>
              <a:gd name="T30" fmla="*/ 268292 w 236538"/>
              <a:gd name="T31" fmla="*/ 39108 h 260350"/>
              <a:gd name="T32" fmla="*/ 268292 w 236538"/>
              <a:gd name="T33" fmla="*/ 280872 h 260350"/>
              <a:gd name="T34" fmla="*/ 230856 w 236538"/>
              <a:gd name="T35" fmla="*/ 318202 h 260350"/>
              <a:gd name="T36" fmla="*/ 193420 w 236538"/>
              <a:gd name="T37" fmla="*/ 280872 h 260350"/>
              <a:gd name="T38" fmla="*/ 193420 w 236538"/>
              <a:gd name="T39" fmla="*/ 39108 h 260350"/>
              <a:gd name="T40" fmla="*/ 230856 w 236538"/>
              <a:gd name="T41" fmla="*/ 0 h 260350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236538"/>
              <a:gd name="T64" fmla="*/ 0 h 260350"/>
              <a:gd name="T65" fmla="*/ 236538 w 236538"/>
              <a:gd name="T66" fmla="*/ 260350 h 260350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236538" h="260350">
                <a:moveTo>
                  <a:pt x="53562" y="49436"/>
                </a:moveTo>
                <a:cubicBezTo>
                  <a:pt x="58452" y="49662"/>
                  <a:pt x="63228" y="51699"/>
                  <a:pt x="66413" y="55772"/>
                </a:cubicBezTo>
                <a:cubicBezTo>
                  <a:pt x="73691" y="63919"/>
                  <a:pt x="72781" y="75687"/>
                  <a:pt x="65503" y="82928"/>
                </a:cubicBezTo>
                <a:cubicBezTo>
                  <a:pt x="48217" y="97412"/>
                  <a:pt x="38210" y="119137"/>
                  <a:pt x="38210" y="142672"/>
                </a:cubicBezTo>
                <a:cubicBezTo>
                  <a:pt x="38210" y="186123"/>
                  <a:pt x="73691" y="222331"/>
                  <a:pt x="118269" y="222331"/>
                </a:cubicBezTo>
                <a:cubicBezTo>
                  <a:pt x="161938" y="222331"/>
                  <a:pt x="198328" y="186123"/>
                  <a:pt x="198328" y="142672"/>
                </a:cubicBezTo>
                <a:cubicBezTo>
                  <a:pt x="198328" y="119137"/>
                  <a:pt x="187411" y="97412"/>
                  <a:pt x="171035" y="82928"/>
                </a:cubicBezTo>
                <a:cubicBezTo>
                  <a:pt x="163757" y="75687"/>
                  <a:pt x="162847" y="63919"/>
                  <a:pt x="170125" y="55772"/>
                </a:cubicBezTo>
                <a:cubicBezTo>
                  <a:pt x="176494" y="48530"/>
                  <a:pt x="189230" y="47625"/>
                  <a:pt x="197418" y="54867"/>
                </a:cubicBezTo>
                <a:cubicBezTo>
                  <a:pt x="221072" y="75687"/>
                  <a:pt x="236538" y="107369"/>
                  <a:pt x="236538" y="142672"/>
                </a:cubicBezTo>
                <a:cubicBezTo>
                  <a:pt x="236538" y="207848"/>
                  <a:pt x="183772" y="260350"/>
                  <a:pt x="118269" y="260350"/>
                </a:cubicBezTo>
                <a:cubicBezTo>
                  <a:pt x="52766" y="260350"/>
                  <a:pt x="0" y="207848"/>
                  <a:pt x="0" y="142672"/>
                </a:cubicBezTo>
                <a:cubicBezTo>
                  <a:pt x="0" y="107369"/>
                  <a:pt x="15466" y="75687"/>
                  <a:pt x="40030" y="53962"/>
                </a:cubicBezTo>
                <a:cubicBezTo>
                  <a:pt x="43669" y="50793"/>
                  <a:pt x="48672" y="49209"/>
                  <a:pt x="53562" y="49436"/>
                </a:cubicBezTo>
                <a:close/>
                <a:moveTo>
                  <a:pt x="117475" y="0"/>
                </a:moveTo>
                <a:cubicBezTo>
                  <a:pt x="128361" y="0"/>
                  <a:pt x="136525" y="9046"/>
                  <a:pt x="136525" y="19901"/>
                </a:cubicBezTo>
                <a:cubicBezTo>
                  <a:pt x="136525" y="19901"/>
                  <a:pt x="136525" y="19901"/>
                  <a:pt x="136525" y="142928"/>
                </a:cubicBezTo>
                <a:cubicBezTo>
                  <a:pt x="136525" y="153784"/>
                  <a:pt x="128361" y="161925"/>
                  <a:pt x="117475" y="161925"/>
                </a:cubicBezTo>
                <a:cubicBezTo>
                  <a:pt x="106589" y="161925"/>
                  <a:pt x="98425" y="153784"/>
                  <a:pt x="98425" y="142928"/>
                </a:cubicBezTo>
                <a:cubicBezTo>
                  <a:pt x="98425" y="142928"/>
                  <a:pt x="98425" y="142928"/>
                  <a:pt x="98425" y="19901"/>
                </a:cubicBezTo>
                <a:cubicBezTo>
                  <a:pt x="98425" y="9046"/>
                  <a:pt x="106589" y="0"/>
                  <a:pt x="1174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22" name="文本框 56"/>
          <p:cNvSpPr txBox="1">
            <a:spLocks noChangeArrowheads="1"/>
          </p:cNvSpPr>
          <p:nvPr/>
        </p:nvSpPr>
        <p:spPr bwMode="auto">
          <a:xfrm>
            <a:off x="9437688" y="2437274"/>
            <a:ext cx="1878012" cy="362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单击编辑标题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23" name="TextBox 35"/>
          <p:cNvSpPr txBox="1">
            <a:spLocks noChangeArrowheads="1"/>
          </p:cNvSpPr>
          <p:nvPr/>
        </p:nvSpPr>
        <p:spPr bwMode="auto">
          <a:xfrm>
            <a:off x="3158651" y="3253897"/>
            <a:ext cx="1667997" cy="775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点击输入文本内容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根据您的需要自由拉伸文本框大小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24" name="TextBox 35"/>
          <p:cNvSpPr txBox="1">
            <a:spLocks noChangeArrowheads="1"/>
          </p:cNvSpPr>
          <p:nvPr/>
        </p:nvSpPr>
        <p:spPr bwMode="auto">
          <a:xfrm>
            <a:off x="5262003" y="3253897"/>
            <a:ext cx="1667997" cy="775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点击输入文本内容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根据您的需要自由拉伸文本框大小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25" name="TextBox 35"/>
          <p:cNvSpPr txBox="1">
            <a:spLocks noChangeArrowheads="1"/>
          </p:cNvSpPr>
          <p:nvPr/>
        </p:nvSpPr>
        <p:spPr bwMode="auto">
          <a:xfrm>
            <a:off x="7402745" y="3253897"/>
            <a:ext cx="1667997" cy="775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点击输入文本内容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根据您的需要自由拉伸文本框大小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  <p:sp>
        <p:nvSpPr>
          <p:cNvPr id="26" name="TextBox 35"/>
          <p:cNvSpPr txBox="1">
            <a:spLocks noChangeArrowheads="1"/>
          </p:cNvSpPr>
          <p:nvPr/>
        </p:nvSpPr>
        <p:spPr bwMode="auto">
          <a:xfrm>
            <a:off x="9542696" y="3253897"/>
            <a:ext cx="1667997" cy="775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点击输入文本内容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根据您的需要自由拉伸文本框大小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/>
      <p:bldP spid="8" grpId="0"/>
      <p:bldP spid="9" grpId="0" animBg="1"/>
      <p:bldP spid="10" grpId="0" animBg="1"/>
      <p:bldP spid="11" grpId="0"/>
      <p:bldP spid="12" grpId="0" animBg="1"/>
      <p:bldP spid="13" grpId="0" animBg="1"/>
      <p:bldP spid="14" grpId="0" animBg="1"/>
      <p:bldP spid="15" grpId="0"/>
      <p:bldP spid="16" grpId="0" animBg="1"/>
      <p:bldP spid="17" grpId="0" animBg="1"/>
      <p:bldP spid="18" grpId="0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45723" y="1680500"/>
            <a:ext cx="6042479" cy="1272784"/>
            <a:chOff x="1145722" y="2792608"/>
            <a:chExt cx="6042479" cy="1272784"/>
          </a:xfrm>
        </p:grpSpPr>
        <p:sp>
          <p:nvSpPr>
            <p:cNvPr id="3" name="文本框 2"/>
            <p:cNvSpPr txBox="1"/>
            <p:nvPr/>
          </p:nvSpPr>
          <p:spPr>
            <a:xfrm>
              <a:off x="1145722" y="2792608"/>
              <a:ext cx="44831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 err="1">
                  <a:latin typeface="Arial" panose="020B0604020202020204" pitchFamily="34" charset="0"/>
                  <a:ea typeface="..黑体UI-韩语" panose="02000000000000000000" pitchFamily="2" charset="-128"/>
                  <a:cs typeface="Arial" panose="020B0604020202020204" pitchFamily="34" charset="0"/>
                </a:rPr>
                <a:t>Powerpoint</a:t>
              </a:r>
              <a:r>
                <a:rPr lang="en-US" altLang="zh-CN" sz="3200" b="1" dirty="0">
                  <a:latin typeface="Arial" panose="020B0604020202020204" pitchFamily="34" charset="0"/>
                  <a:ea typeface="..黑体UI-韩语" panose="02000000000000000000" pitchFamily="2" charset="-128"/>
                  <a:cs typeface="Arial" panose="020B0604020202020204" pitchFamily="34" charset="0"/>
                </a:rPr>
                <a:t> templet</a:t>
              </a:r>
              <a:endParaRPr lang="en-US" altLang="zh-CN" sz="3200" b="1" dirty="0">
                <a:latin typeface="Arial" panose="020B0604020202020204" pitchFamily="34" charset="0"/>
                <a:ea typeface="..黑体UI-韩语" panose="02000000000000000000" pitchFamily="2" charset="-128"/>
                <a:cs typeface="Arial" panose="020B0604020202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145723" y="3377383"/>
              <a:ext cx="6042478" cy="6880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altLang="zh-CN" sz="1400">
                  <a:solidFill>
                    <a:schemeClr val="bg1">
                      <a:lumMod val="50000"/>
                    </a:schemeClr>
                  </a:solidFill>
                  <a:latin typeface="..黑体UI-韩语" panose="02000000000000000000" pitchFamily="2" charset="-128"/>
                  <a:ea typeface="..黑体UI-韩语" panose="02000000000000000000" pitchFamily="2" charset="-128"/>
                  <a:cs typeface="..黑体UI-韩语" panose="02000000000000000000" pitchFamily="2" charset="-128"/>
                </a:rPr>
                <a:t>Pellentesque habitant morbi tristique senectus et netus et malesuada fames ac turpis egestas</a:t>
              </a:r>
              <a:endParaRPr lang="zh-CN" altLang="en-US" sz="1400">
                <a:solidFill>
                  <a:schemeClr val="bg1">
                    <a:lumMod val="50000"/>
                  </a:schemeClr>
                </a:solidFill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endParaRPr>
            </a:p>
          </p:txBody>
        </p:sp>
      </p:grpSp>
      <p:graphicFrame>
        <p:nvGraphicFramePr>
          <p:cNvPr id="5" name="表格 15"/>
          <p:cNvGraphicFramePr>
            <a:graphicFrameLocks noGrp="1"/>
          </p:cNvGraphicFramePr>
          <p:nvPr/>
        </p:nvGraphicFramePr>
        <p:xfrm>
          <a:off x="7974948" y="1421789"/>
          <a:ext cx="3071328" cy="28089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46860"/>
                <a:gridCol w="508156"/>
                <a:gridCol w="508156"/>
                <a:gridCol w="508156"/>
              </a:tblGrid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senectus et netus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Text</a:t>
                      </a:r>
                      <a:endParaRPr lang="zh-CN" altLang="zh-CN" sz="1200" kern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Text</a:t>
                      </a:r>
                      <a:endParaRPr lang="zh-CN" altLang="zh-CN" sz="1200" kern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Text</a:t>
                      </a:r>
                      <a:endParaRPr lang="zh-CN" altLang="zh-CN" sz="1200" kern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malesuada fames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15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5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-3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fames ac turpis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17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1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3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habitant morbi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29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0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6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netus et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12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2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-3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15"/>
          <p:cNvGraphicFramePr>
            <a:graphicFrameLocks noGrp="1"/>
          </p:cNvGraphicFramePr>
          <p:nvPr/>
        </p:nvGraphicFramePr>
        <p:xfrm>
          <a:off x="1918411" y="3721387"/>
          <a:ext cx="3071328" cy="28089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46860"/>
                <a:gridCol w="508156"/>
                <a:gridCol w="508156"/>
                <a:gridCol w="508156"/>
              </a:tblGrid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senectus et netus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Text</a:t>
                      </a:r>
                      <a:endParaRPr lang="zh-CN" altLang="zh-CN" sz="1200" kern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Text</a:t>
                      </a:r>
                      <a:endParaRPr lang="zh-CN" altLang="zh-CN" sz="1200" kern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Text</a:t>
                      </a:r>
                      <a:endParaRPr lang="zh-CN" altLang="zh-CN" sz="12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malesuada fames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15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5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-3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fames ac turpis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17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1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3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habitant morbi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29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0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6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617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kern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netus et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12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2</a:t>
                      </a:r>
                      <a:endParaRPr lang="zh-CN" altLang="en-US" sz="12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..黑体UI-韩语" panose="02000000000000000000" pitchFamily="2" charset="-128"/>
                          <a:ea typeface="..黑体UI-韩语" panose="02000000000000000000" pitchFamily="2" charset="-128"/>
                          <a:cs typeface="..黑体UI-韩语" panose="02000000000000000000" pitchFamily="2" charset="-128"/>
                        </a:rPr>
                        <a:t>-3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..黑体UI-韩语" panose="02000000000000000000" pitchFamily="2" charset="-128"/>
                        <a:ea typeface="..黑体UI-韩语" panose="02000000000000000000" pitchFamily="2" charset="-128"/>
                        <a:cs typeface="..黑体UI-韩语" panose="02000000000000000000" pitchFamily="2" charset="-128"/>
                      </a:endParaRPr>
                    </a:p>
                  </a:txBody>
                  <a:tcPr marL="78991" marR="78991" marT="39496" marB="39496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7734298" y="516773"/>
            <a:ext cx="3311978" cy="688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fr-FR" altLang="zh-CN" sz="1400" dirty="0">
                <a:solidFill>
                  <a:schemeClr val="bg1">
                    <a:lumMod val="50000"/>
                  </a:schemeClr>
                </a:solidFill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423" y="4781877"/>
            <a:ext cx="3311978" cy="688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altLang="zh-CN" sz="1400">
                <a:solidFill>
                  <a:schemeClr val="bg1">
                    <a:lumMod val="50000"/>
                  </a:schemeClr>
                </a:solidFill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5795" y="2182421"/>
            <a:ext cx="4139382" cy="1032693"/>
            <a:chOff x="5474880" y="1590654"/>
            <a:chExt cx="4139382" cy="1032693"/>
          </a:xfrm>
        </p:grpSpPr>
        <p:sp>
          <p:nvSpPr>
            <p:cNvPr id="3" name="文本框 2"/>
            <p:cNvSpPr txBox="1"/>
            <p:nvPr/>
          </p:nvSpPr>
          <p:spPr>
            <a:xfrm>
              <a:off x="5491379" y="1590654"/>
              <a:ext cx="2028119" cy="307777"/>
            </a:xfrm>
            <a:prstGeom prst="rect">
              <a:avLst/>
            </a:prstGeom>
            <a:solidFill>
              <a:srgbClr val="537590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点击此处输入文本标题</a:t>
              </a:r>
              <a:endParaRPr lang="zh-CN" altLang="en-US" sz="1400" b="1" i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" name="TextBox 38"/>
            <p:cNvSpPr txBox="1"/>
            <p:nvPr/>
          </p:nvSpPr>
          <p:spPr>
            <a:xfrm>
              <a:off x="5474880" y="2027606"/>
              <a:ext cx="4139382" cy="5957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请在此处输入所需使用文本内容，根据您的需要自由拉伸文本框大小单击此处可编辑内容。请在此处输入所需使用文本内容。根据您的需要自由拉伸文本框大小单击此处可编辑内容。</a:t>
              </a:r>
              <a:endParaRPr lang="en-US" altLang="zh-CN" sz="11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5" name="矩形: 圆角 4"/>
          <p:cNvSpPr/>
          <p:nvPr/>
        </p:nvSpPr>
        <p:spPr>
          <a:xfrm>
            <a:off x="832294" y="3569299"/>
            <a:ext cx="1312744" cy="279486"/>
          </a:xfrm>
          <a:prstGeom prst="roundRect">
            <a:avLst/>
          </a:prstGeom>
          <a:solidFill>
            <a:srgbClr val="474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/>
          <p:cNvSpPr/>
          <p:nvPr/>
        </p:nvSpPr>
        <p:spPr>
          <a:xfrm>
            <a:off x="2519028" y="3569299"/>
            <a:ext cx="1312744" cy="279486"/>
          </a:xfrm>
          <a:prstGeom prst="roundRect">
            <a:avLst/>
          </a:prstGeom>
          <a:solidFill>
            <a:srgbClr val="537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6117562" y="866932"/>
            <a:ext cx="5517081" cy="1061303"/>
            <a:chOff x="6175522" y="657926"/>
            <a:chExt cx="5517081" cy="1061303"/>
          </a:xfrm>
        </p:grpSpPr>
        <p:grpSp>
          <p:nvGrpSpPr>
            <p:cNvPr id="8" name="组合 7"/>
            <p:cNvGrpSpPr/>
            <p:nvPr/>
          </p:nvGrpSpPr>
          <p:grpSpPr>
            <a:xfrm>
              <a:off x="6175522" y="657926"/>
              <a:ext cx="1061303" cy="1061303"/>
              <a:chOff x="5947955" y="657926"/>
              <a:chExt cx="1061303" cy="1061303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5947955" y="657926"/>
                <a:ext cx="1061303" cy="106130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6012698" y="722669"/>
                <a:ext cx="931817" cy="931817"/>
              </a:xfrm>
              <a:prstGeom prst="ellipse">
                <a:avLst/>
              </a:prstGeom>
              <a:blipFill>
                <a:blip r:embed="rId1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  <p:cxnSp>
          <p:nvCxnSpPr>
            <p:cNvPr id="9" name="直接连接符 8"/>
            <p:cNvCxnSpPr/>
            <p:nvPr/>
          </p:nvCxnSpPr>
          <p:spPr>
            <a:xfrm>
              <a:off x="7532915" y="765568"/>
              <a:ext cx="0" cy="810041"/>
            </a:xfrm>
            <a:prstGeom prst="line">
              <a:avLst/>
            </a:prstGeom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3"/>
            <p:cNvSpPr txBox="1"/>
            <p:nvPr/>
          </p:nvSpPr>
          <p:spPr>
            <a:xfrm>
              <a:off x="7731576" y="765568"/>
              <a:ext cx="3961027" cy="72192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t" anchorCtr="0">
              <a:spAutoFit/>
            </a:bodyPr>
            <a:lstStyle/>
            <a:p>
              <a:pPr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Calibri" panose="020F0502020204030204" pitchFamily="34" charset="0"/>
                </a:rPr>
                <a:t>点击输入标题</a:t>
              </a:r>
              <a:endParaRPr lang="en-US" altLang="zh-CN" sz="16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Calibri" panose="020F0502020204030204" pitchFamily="34" charset="0"/>
              </a:endParaRPr>
            </a:p>
            <a:p>
              <a:pPr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请在此处输入所需使用文本内容，根据您的需要自由拉伸文本框大小单击此处可编辑内容。请在此处输入所需使用文本内容。</a:t>
              </a:r>
              <a:endParaRPr lang="en-US" altLang="zh-CN" sz="11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117562" y="2660952"/>
            <a:ext cx="5517067" cy="1061303"/>
            <a:chOff x="6175522" y="657926"/>
            <a:chExt cx="5517067" cy="1061303"/>
          </a:xfrm>
        </p:grpSpPr>
        <p:grpSp>
          <p:nvGrpSpPr>
            <p:cNvPr id="14" name="组合 13"/>
            <p:cNvGrpSpPr/>
            <p:nvPr/>
          </p:nvGrpSpPr>
          <p:grpSpPr>
            <a:xfrm>
              <a:off x="6175522" y="657926"/>
              <a:ext cx="1061303" cy="1061303"/>
              <a:chOff x="5947955" y="657926"/>
              <a:chExt cx="1061303" cy="1061303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5947955" y="657926"/>
                <a:ext cx="1061303" cy="106130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012698" y="722669"/>
                <a:ext cx="931817" cy="931817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7532915" y="765568"/>
              <a:ext cx="0" cy="810041"/>
            </a:xfrm>
            <a:prstGeom prst="line">
              <a:avLst/>
            </a:prstGeom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3"/>
            <p:cNvSpPr txBox="1"/>
            <p:nvPr/>
          </p:nvSpPr>
          <p:spPr>
            <a:xfrm>
              <a:off x="7731576" y="765568"/>
              <a:ext cx="3961013" cy="72192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t" anchorCtr="0">
              <a:spAutoFit/>
            </a:bodyPr>
            <a:lstStyle/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Calibri" panose="020F0502020204030204" pitchFamily="34" charset="0"/>
                </a:rPr>
                <a:t>点击输入标题</a:t>
              </a:r>
              <a:endParaRPr lang="en-US" altLang="zh-CN" sz="16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Calibri" panose="020F0502020204030204" pitchFamily="34" charset="0"/>
              </a:endParaRP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请在此处输入所需使用文本内容，根据您的需要自由拉伸文本框大小单击此处可编辑内容。请在此处输入所需使用文本内容。</a:t>
              </a:r>
              <a:endParaRPr lang="en-US" altLang="zh-CN" sz="1100" b="1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117562" y="4454972"/>
            <a:ext cx="5429995" cy="1061303"/>
            <a:chOff x="6175522" y="657926"/>
            <a:chExt cx="5429995" cy="1061303"/>
          </a:xfrm>
        </p:grpSpPr>
        <p:grpSp>
          <p:nvGrpSpPr>
            <p:cNvPr id="20" name="组合 19"/>
            <p:cNvGrpSpPr/>
            <p:nvPr/>
          </p:nvGrpSpPr>
          <p:grpSpPr>
            <a:xfrm>
              <a:off x="6175522" y="657926"/>
              <a:ext cx="1061303" cy="1061303"/>
              <a:chOff x="5947955" y="657926"/>
              <a:chExt cx="1061303" cy="1061303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947955" y="657926"/>
                <a:ext cx="1061303" cy="106130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012698" y="722669"/>
                <a:ext cx="931817" cy="931817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  <p:cxnSp>
          <p:nvCxnSpPr>
            <p:cNvPr id="21" name="直接连接符 20"/>
            <p:cNvCxnSpPr/>
            <p:nvPr/>
          </p:nvCxnSpPr>
          <p:spPr>
            <a:xfrm>
              <a:off x="7532915" y="765568"/>
              <a:ext cx="0" cy="810041"/>
            </a:xfrm>
            <a:prstGeom prst="line">
              <a:avLst/>
            </a:prstGeom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13"/>
            <p:cNvSpPr txBox="1"/>
            <p:nvPr/>
          </p:nvSpPr>
          <p:spPr>
            <a:xfrm>
              <a:off x="7731576" y="765568"/>
              <a:ext cx="3873941" cy="72192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t" anchorCtr="0">
              <a:spAutoFit/>
            </a:bodyPr>
            <a:lstStyle/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600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Calibri" panose="020F0502020204030204" pitchFamily="34" charset="0"/>
                </a:rPr>
                <a:t>点击输入标题</a:t>
              </a:r>
              <a:endParaRPr lang="en-US" altLang="zh-CN" sz="16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Calibri" panose="020F0502020204030204" pitchFamily="34" charset="0"/>
              </a:endParaRP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请在此处输入所需使用文本内容，根据您的需要自由拉伸文本框大小单击此处可编辑内容。请在此处输入所需使用文本内容。</a:t>
              </a:r>
              <a:endParaRPr lang="en-US" altLang="zh-CN" sz="1100" b="1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1052101" y="3524376"/>
            <a:ext cx="1170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#250K</a:t>
            </a:r>
            <a:endParaRPr lang="zh-CN" altLang="en-US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702514" y="3540578"/>
            <a:ext cx="1170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￥</a:t>
            </a:r>
            <a:r>
              <a:rPr lang="en-US" altLang="zh-CN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357.0</a:t>
            </a:r>
            <a:endParaRPr lang="zh-CN" altLang="en-US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25" grpId="0"/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42900" y="2489200"/>
            <a:ext cx="11506200" cy="2081864"/>
            <a:chOff x="342900" y="2489200"/>
            <a:chExt cx="11506200" cy="2081864"/>
          </a:xfrm>
        </p:grpSpPr>
        <p:sp>
          <p:nvSpPr>
            <p:cNvPr id="8" name="任意多边形: 形状 7"/>
            <p:cNvSpPr/>
            <p:nvPr/>
          </p:nvSpPr>
          <p:spPr>
            <a:xfrm>
              <a:off x="7309978" y="2489201"/>
              <a:ext cx="4539122" cy="2081863"/>
            </a:xfrm>
            <a:custGeom>
              <a:avLst/>
              <a:gdLst>
                <a:gd name="connsiteX0" fmla="*/ 3032587 w 4539122"/>
                <a:gd name="connsiteY0" fmla="*/ 0 h 2081863"/>
                <a:gd name="connsiteX1" fmla="*/ 4539122 w 4539122"/>
                <a:gd name="connsiteY1" fmla="*/ 0 h 2081863"/>
                <a:gd name="connsiteX2" fmla="*/ 4539122 w 4539122"/>
                <a:gd name="connsiteY2" fmla="*/ 2081863 h 2081863"/>
                <a:gd name="connsiteX3" fmla="*/ 0 w 4539122"/>
                <a:gd name="connsiteY3" fmla="*/ 2081863 h 2081863"/>
                <a:gd name="connsiteX4" fmla="*/ 3032587 w 4539122"/>
                <a:gd name="connsiteY4" fmla="*/ 0 h 208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9122" h="2081863">
                  <a:moveTo>
                    <a:pt x="3032587" y="0"/>
                  </a:moveTo>
                  <a:lnTo>
                    <a:pt x="4539122" y="0"/>
                  </a:lnTo>
                  <a:lnTo>
                    <a:pt x="4539122" y="2081863"/>
                  </a:lnTo>
                  <a:lnTo>
                    <a:pt x="0" y="2081863"/>
                  </a:lnTo>
                  <a:lnTo>
                    <a:pt x="3032587" y="0"/>
                  </a:lnTo>
                  <a:close/>
                </a:path>
              </a:pathLst>
            </a:custGeom>
            <a:gradFill>
              <a:gsLst>
                <a:gs pos="0">
                  <a:srgbClr val="537590"/>
                </a:gs>
                <a:gs pos="59700">
                  <a:srgbClr val="AFBDC5"/>
                </a:gs>
                <a:gs pos="100000">
                  <a:srgbClr val="EDEEE9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342900" y="2489200"/>
              <a:ext cx="9502685" cy="2081863"/>
            </a:xfrm>
            <a:custGeom>
              <a:avLst/>
              <a:gdLst>
                <a:gd name="connsiteX0" fmla="*/ 0 w 9502685"/>
                <a:gd name="connsiteY0" fmla="*/ 0 h 2081863"/>
                <a:gd name="connsiteX1" fmla="*/ 9502685 w 9502685"/>
                <a:gd name="connsiteY1" fmla="*/ 0 h 2081863"/>
                <a:gd name="connsiteX2" fmla="*/ 6470098 w 9502685"/>
                <a:gd name="connsiteY2" fmla="*/ 2081863 h 2081863"/>
                <a:gd name="connsiteX3" fmla="*/ 0 w 9502685"/>
                <a:gd name="connsiteY3" fmla="*/ 2081863 h 2081863"/>
                <a:gd name="connsiteX4" fmla="*/ 0 w 9502685"/>
                <a:gd name="connsiteY4" fmla="*/ 0 h 208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02685" h="2081863">
                  <a:moveTo>
                    <a:pt x="0" y="0"/>
                  </a:moveTo>
                  <a:lnTo>
                    <a:pt x="9502685" y="0"/>
                  </a:lnTo>
                  <a:lnTo>
                    <a:pt x="6470098" y="2081863"/>
                  </a:lnTo>
                  <a:lnTo>
                    <a:pt x="0" y="208186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537590"/>
                </a:gs>
                <a:gs pos="59700">
                  <a:srgbClr val="AFBDC5"/>
                </a:gs>
                <a:gs pos="100000">
                  <a:srgbClr val="EDEEE9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2553258" y="2806856"/>
            <a:ext cx="4121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5400" b="1" i="1" dirty="0">
                <a:solidFill>
                  <a:prstClr val="white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研究总结</a:t>
            </a:r>
            <a:endParaRPr kumimoji="0" lang="en-US" altLang="zh-CN" sz="5400" b="1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cs"/>
            </a:endParaRPr>
          </a:p>
        </p:txBody>
      </p:sp>
      <p:sp>
        <p:nvSpPr>
          <p:cNvPr id="17" name="TextBox 38"/>
          <p:cNvSpPr txBox="1"/>
          <p:nvPr/>
        </p:nvSpPr>
        <p:spPr>
          <a:xfrm>
            <a:off x="2553258" y="3793531"/>
            <a:ext cx="4539122" cy="4814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单击此处可编辑内容，根据您的需要自由拉伸文本框大小单击此处可编辑内容，根据您的需要自由拉伸文本框大小单击此处可编辑内容</a:t>
            </a:r>
            <a:r>
              <a:rPr lang="en-US" altLang="zh-CN" sz="11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.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0" y="2705725"/>
            <a:ext cx="29809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800" b="1" i="1" u="sng" dirty="0">
                <a:solidFill>
                  <a:prstClr val="white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04</a:t>
            </a:r>
            <a:endParaRPr kumimoji="0" lang="en-US" altLang="zh-CN" sz="8800" b="1" i="1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9" name="graduation-cap-variant_30915"/>
          <p:cNvSpPr>
            <a:spLocks noChangeAspect="1"/>
          </p:cNvSpPr>
          <p:nvPr/>
        </p:nvSpPr>
        <p:spPr bwMode="auto">
          <a:xfrm>
            <a:off x="9459067" y="3243121"/>
            <a:ext cx="1458835" cy="1069493"/>
          </a:xfrm>
          <a:custGeom>
            <a:avLst/>
            <a:gdLst>
              <a:gd name="connsiteX0" fmla="*/ 124336 w 608133"/>
              <a:gd name="connsiteY0" fmla="*/ 165476 h 445832"/>
              <a:gd name="connsiteX1" fmla="*/ 304070 w 608133"/>
              <a:gd name="connsiteY1" fmla="*/ 225979 h 445832"/>
              <a:gd name="connsiteX2" fmla="*/ 485772 w 608133"/>
              <a:gd name="connsiteY2" fmla="*/ 165476 h 445832"/>
              <a:gd name="connsiteX3" fmla="*/ 485772 w 608133"/>
              <a:gd name="connsiteY3" fmla="*/ 250808 h 445832"/>
              <a:gd name="connsiteX4" fmla="*/ 305015 w 608133"/>
              <a:gd name="connsiteY4" fmla="*/ 308089 h 445832"/>
              <a:gd name="connsiteX5" fmla="*/ 124336 w 608133"/>
              <a:gd name="connsiteY5" fmla="*/ 250101 h 445832"/>
              <a:gd name="connsiteX6" fmla="*/ 527801 w 608133"/>
              <a:gd name="connsiteY6" fmla="*/ 150728 h 445832"/>
              <a:gd name="connsiteX7" fmla="*/ 527801 w 608133"/>
              <a:gd name="connsiteY7" fmla="*/ 280008 h 445832"/>
              <a:gd name="connsiteX8" fmla="*/ 527801 w 608133"/>
              <a:gd name="connsiteY8" fmla="*/ 280244 h 445832"/>
              <a:gd name="connsiteX9" fmla="*/ 537709 w 608133"/>
              <a:gd name="connsiteY9" fmla="*/ 295962 h 445832"/>
              <a:gd name="connsiteX10" fmla="*/ 530239 w 608133"/>
              <a:gd name="connsiteY10" fmla="*/ 310265 h 445832"/>
              <a:gd name="connsiteX11" fmla="*/ 537709 w 608133"/>
              <a:gd name="connsiteY11" fmla="*/ 323311 h 445832"/>
              <a:gd name="connsiteX12" fmla="*/ 537709 w 608133"/>
              <a:gd name="connsiteY12" fmla="*/ 445832 h 445832"/>
              <a:gd name="connsiteX13" fmla="*/ 502717 w 608133"/>
              <a:gd name="connsiteY13" fmla="*/ 445832 h 445832"/>
              <a:gd name="connsiteX14" fmla="*/ 502717 w 608133"/>
              <a:gd name="connsiteY14" fmla="*/ 323311 h 445832"/>
              <a:gd name="connsiteX15" fmla="*/ 510108 w 608133"/>
              <a:gd name="connsiteY15" fmla="*/ 310265 h 445832"/>
              <a:gd name="connsiteX16" fmla="*/ 502638 w 608133"/>
              <a:gd name="connsiteY16" fmla="*/ 295962 h 445832"/>
              <a:gd name="connsiteX17" fmla="*/ 513018 w 608133"/>
              <a:gd name="connsiteY17" fmla="*/ 280008 h 445832"/>
              <a:gd name="connsiteX18" fmla="*/ 512546 w 608133"/>
              <a:gd name="connsiteY18" fmla="*/ 279379 h 445832"/>
              <a:gd name="connsiteX19" fmla="*/ 512546 w 608133"/>
              <a:gd name="connsiteY19" fmla="*/ 155522 h 445832"/>
              <a:gd name="connsiteX20" fmla="*/ 306663 w 608133"/>
              <a:gd name="connsiteY20" fmla="*/ 0 h 445832"/>
              <a:gd name="connsiteX21" fmla="*/ 608133 w 608133"/>
              <a:gd name="connsiteY21" fmla="*/ 115790 h 445832"/>
              <a:gd name="connsiteX22" fmla="*/ 306663 w 608133"/>
              <a:gd name="connsiteY22" fmla="*/ 215083 h 445832"/>
              <a:gd name="connsiteX23" fmla="*/ 0 w 608133"/>
              <a:gd name="connsiteY23" fmla="*/ 115790 h 445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08133" h="445832">
                <a:moveTo>
                  <a:pt x="124336" y="165476"/>
                </a:moveTo>
                <a:lnTo>
                  <a:pt x="304070" y="225979"/>
                </a:lnTo>
                <a:lnTo>
                  <a:pt x="485772" y="165476"/>
                </a:lnTo>
                <a:lnTo>
                  <a:pt x="485772" y="250808"/>
                </a:lnTo>
                <a:cubicBezTo>
                  <a:pt x="485772" y="250808"/>
                  <a:pt x="404167" y="245701"/>
                  <a:pt x="305015" y="308089"/>
                </a:cubicBezTo>
                <a:cubicBezTo>
                  <a:pt x="305015" y="308089"/>
                  <a:pt x="219948" y="252066"/>
                  <a:pt x="124336" y="250101"/>
                </a:cubicBezTo>
                <a:close/>
                <a:moveTo>
                  <a:pt x="527801" y="150728"/>
                </a:moveTo>
                <a:lnTo>
                  <a:pt x="527801" y="280008"/>
                </a:lnTo>
                <a:lnTo>
                  <a:pt x="527801" y="280244"/>
                </a:lnTo>
                <a:cubicBezTo>
                  <a:pt x="533620" y="283073"/>
                  <a:pt x="537709" y="289046"/>
                  <a:pt x="537709" y="295962"/>
                </a:cubicBezTo>
                <a:cubicBezTo>
                  <a:pt x="537709" y="301856"/>
                  <a:pt x="534721" y="307043"/>
                  <a:pt x="530239" y="310265"/>
                </a:cubicBezTo>
                <a:cubicBezTo>
                  <a:pt x="534721" y="312937"/>
                  <a:pt x="537709" y="317731"/>
                  <a:pt x="537709" y="323311"/>
                </a:cubicBezTo>
                <a:lnTo>
                  <a:pt x="537709" y="445832"/>
                </a:lnTo>
                <a:lnTo>
                  <a:pt x="502717" y="445832"/>
                </a:lnTo>
                <a:lnTo>
                  <a:pt x="502717" y="323311"/>
                </a:lnTo>
                <a:cubicBezTo>
                  <a:pt x="502717" y="317731"/>
                  <a:pt x="505705" y="312937"/>
                  <a:pt x="510108" y="310265"/>
                </a:cubicBezTo>
                <a:cubicBezTo>
                  <a:pt x="505626" y="307043"/>
                  <a:pt x="502638" y="301856"/>
                  <a:pt x="502638" y="295962"/>
                </a:cubicBezTo>
                <a:cubicBezTo>
                  <a:pt x="502638" y="288810"/>
                  <a:pt x="506884" y="282759"/>
                  <a:pt x="513018" y="280008"/>
                </a:cubicBezTo>
                <a:lnTo>
                  <a:pt x="512546" y="279379"/>
                </a:lnTo>
                <a:lnTo>
                  <a:pt x="512546" y="155522"/>
                </a:lnTo>
                <a:close/>
                <a:moveTo>
                  <a:pt x="306663" y="0"/>
                </a:moveTo>
                <a:lnTo>
                  <a:pt x="608133" y="115790"/>
                </a:lnTo>
                <a:lnTo>
                  <a:pt x="306663" y="215083"/>
                </a:lnTo>
                <a:lnTo>
                  <a:pt x="0" y="1157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348033" y="3893270"/>
            <a:ext cx="9521072" cy="0"/>
          </a:xfrm>
          <a:prstGeom prst="line">
            <a:avLst/>
          </a:prstGeom>
          <a:noFill/>
          <a:ln w="12700">
            <a:solidFill>
              <a:srgbClr val="48A2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椭圆 2"/>
          <p:cNvSpPr/>
          <p:nvPr/>
        </p:nvSpPr>
        <p:spPr>
          <a:xfrm>
            <a:off x="1253765" y="3799002"/>
            <a:ext cx="188536" cy="188536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Microsoft YaHei"/>
              <a:cs typeface="+mn-ea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 flipV="1">
            <a:off x="2422562" y="3841610"/>
            <a:ext cx="108000" cy="108000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Microsoft YaHei"/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 flipV="1">
            <a:off x="4623218" y="3841610"/>
            <a:ext cx="108000" cy="108000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Microsoft YaHei"/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 flipV="1">
            <a:off x="5811938" y="3841610"/>
            <a:ext cx="108000" cy="108000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Microsoft YaHei"/>
              <a:cs typeface="+mn-ea"/>
              <a:sym typeface="+mn-lt"/>
            </a:endParaRPr>
          </a:p>
        </p:txBody>
      </p:sp>
      <p:sp>
        <p:nvSpPr>
          <p:cNvPr id="7" name="椭圆 6"/>
          <p:cNvSpPr/>
          <p:nvPr/>
        </p:nvSpPr>
        <p:spPr>
          <a:xfrm flipV="1">
            <a:off x="7957730" y="3841610"/>
            <a:ext cx="108000" cy="108000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Microsoft YaHei"/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0774837" y="3799002"/>
            <a:ext cx="188536" cy="188536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Microsoft YaHei"/>
              <a:cs typeface="+mn-ea"/>
              <a:sym typeface="+mn-lt"/>
            </a:endParaRPr>
          </a:p>
        </p:txBody>
      </p:sp>
      <p:cxnSp>
        <p:nvCxnSpPr>
          <p:cNvPr id="9" name="直接连接符 8"/>
          <p:cNvCxnSpPr>
            <a:stCxn id="3" idx="0"/>
          </p:cNvCxnSpPr>
          <p:nvPr/>
        </p:nvCxnSpPr>
        <p:spPr>
          <a:xfrm flipV="1">
            <a:off x="1348033" y="2336162"/>
            <a:ext cx="0" cy="1462840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直接连接符 9"/>
          <p:cNvCxnSpPr/>
          <p:nvPr/>
        </p:nvCxnSpPr>
        <p:spPr>
          <a:xfrm flipH="1" flipV="1">
            <a:off x="4673016" y="2336162"/>
            <a:ext cx="6866" cy="1505448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直接连接符 10"/>
          <p:cNvCxnSpPr/>
          <p:nvPr/>
        </p:nvCxnSpPr>
        <p:spPr>
          <a:xfrm flipH="1" flipV="1">
            <a:off x="8005538" y="2348251"/>
            <a:ext cx="1" cy="1493359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直接连接符 11"/>
          <p:cNvCxnSpPr/>
          <p:nvPr/>
        </p:nvCxnSpPr>
        <p:spPr>
          <a:xfrm flipH="1" flipV="1">
            <a:off x="10869105" y="3987538"/>
            <a:ext cx="6191" cy="1345362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直接连接符 12"/>
          <p:cNvCxnSpPr/>
          <p:nvPr/>
        </p:nvCxnSpPr>
        <p:spPr>
          <a:xfrm flipH="1" flipV="1">
            <a:off x="2469182" y="3949610"/>
            <a:ext cx="6191" cy="1345362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/>
          <p:nvPr/>
        </p:nvCxnSpPr>
        <p:spPr>
          <a:xfrm flipH="1" flipV="1">
            <a:off x="5865938" y="3941822"/>
            <a:ext cx="6191" cy="1345362"/>
          </a:xfrm>
          <a:prstGeom prst="line">
            <a:avLst/>
          </a:prstGeom>
          <a:noFill/>
          <a:ln w="127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文本框 14"/>
          <p:cNvSpPr txBox="1"/>
          <p:nvPr/>
        </p:nvSpPr>
        <p:spPr>
          <a:xfrm>
            <a:off x="734228" y="2314742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2016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793377" y="4965228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2017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86195" y="4965228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2018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95374" y="2314742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2017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392156" y="2314742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2019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963373" y="4925640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2020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1" name="TextBox 5"/>
          <p:cNvSpPr txBox="1"/>
          <p:nvPr/>
        </p:nvSpPr>
        <p:spPr>
          <a:xfrm>
            <a:off x="1420255" y="2239242"/>
            <a:ext cx="2569456" cy="1197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i="1" dirty="0">
                <a:solidFill>
                  <a:schemeClr val="dk2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Microsoft YaHei" panose="020B0503020204020204" pitchFamily="34" charset="-122"/>
              </a:rPr>
              <a:t>点击输入标题</a:t>
            </a:r>
            <a:endParaRPr lang="en-US" altLang="zh-CN" sz="1100" dirty="0">
              <a:solidFill>
                <a:schemeClr val="dk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Microsoft YaHei" panose="020B0503020204020204" pitchFamily="34" charset="-122"/>
              </a:rPr>
              <a:t>请在此处输入所需使用文本内容，单击此处可编辑内容，根据您的需要自由拉伸文本框大小。</a:t>
            </a:r>
            <a:endParaRPr lang="en-US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2" name="TextBox 5"/>
          <p:cNvSpPr txBox="1"/>
          <p:nvPr/>
        </p:nvSpPr>
        <p:spPr>
          <a:xfrm>
            <a:off x="2559295" y="3987538"/>
            <a:ext cx="2569456" cy="1197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i="1" dirty="0">
                <a:solidFill>
                  <a:schemeClr val="dk2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Microsoft YaHei" panose="020B0503020204020204" pitchFamily="34" charset="-122"/>
              </a:rPr>
              <a:t>点击输入标题</a:t>
            </a:r>
            <a:endParaRPr lang="en-US" altLang="zh-CN" sz="1100" dirty="0">
              <a:solidFill>
                <a:schemeClr val="dk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Microsoft YaHei" panose="020B0503020204020204" pitchFamily="34" charset="-122"/>
              </a:rPr>
              <a:t>请在此处输入所需使用文本内容，单击此处可编辑内容，根据您的需要自由拉伸文本框大小。</a:t>
            </a:r>
            <a:endParaRPr lang="en-US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3" name="TextBox 5"/>
          <p:cNvSpPr txBox="1"/>
          <p:nvPr/>
        </p:nvSpPr>
        <p:spPr>
          <a:xfrm>
            <a:off x="4823841" y="2239242"/>
            <a:ext cx="2569456" cy="1197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i="1" dirty="0">
                <a:solidFill>
                  <a:schemeClr val="dk2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Microsoft YaHei" panose="020B0503020204020204" pitchFamily="34" charset="-122"/>
              </a:rPr>
              <a:t>点击输入标题</a:t>
            </a:r>
            <a:endParaRPr lang="en-US" altLang="zh-CN" sz="1100" dirty="0">
              <a:solidFill>
                <a:schemeClr val="dk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Microsoft YaHei" panose="020B0503020204020204" pitchFamily="34" charset="-122"/>
              </a:rPr>
              <a:t>请在此处输入所需使用文本内容，单击此处可编辑内容，根据您的需要自由拉伸文本框大小。</a:t>
            </a:r>
            <a:endParaRPr lang="en-US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4" name="TextBox 5"/>
          <p:cNvSpPr txBox="1"/>
          <p:nvPr/>
        </p:nvSpPr>
        <p:spPr>
          <a:xfrm>
            <a:off x="5942624" y="3987538"/>
            <a:ext cx="2569456" cy="1197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i="1" dirty="0">
                <a:solidFill>
                  <a:schemeClr val="dk2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Microsoft YaHei" panose="020B0503020204020204" pitchFamily="34" charset="-122"/>
              </a:rPr>
              <a:t>点击输入标题</a:t>
            </a:r>
            <a:endParaRPr lang="en-US" altLang="zh-CN" sz="1100" dirty="0">
              <a:solidFill>
                <a:schemeClr val="dk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Microsoft YaHei" panose="020B0503020204020204" pitchFamily="34" charset="-122"/>
              </a:rPr>
              <a:t>请在此处输入所需使用文本内容，单击此处可编辑内容，根据您的需要自由拉伸文本框大小。</a:t>
            </a:r>
            <a:endParaRPr lang="en-US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</p:txBody>
      </p:sp>
      <p:sp>
        <p:nvSpPr>
          <p:cNvPr id="25" name="TextBox 5"/>
          <p:cNvSpPr txBox="1"/>
          <p:nvPr/>
        </p:nvSpPr>
        <p:spPr>
          <a:xfrm>
            <a:off x="8150415" y="2239242"/>
            <a:ext cx="2569456" cy="1197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i="1" dirty="0">
                <a:solidFill>
                  <a:schemeClr val="dk2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Microsoft YaHei" panose="020B0503020204020204" pitchFamily="34" charset="-122"/>
              </a:rPr>
              <a:t>点击输入标题</a:t>
            </a:r>
            <a:endParaRPr lang="en-US" altLang="zh-CN" sz="1100" dirty="0">
              <a:solidFill>
                <a:schemeClr val="dk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Microsoft YaHei" panose="020B0503020204020204" pitchFamily="34" charset="-122"/>
              </a:rPr>
              <a:t>请在此处输入所需使用文本内容，单击此处可编辑内容，根据您的需要自由拉伸文本框大小。</a:t>
            </a:r>
            <a:endParaRPr lang="en-US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858678" y="1517886"/>
            <a:ext cx="3366478" cy="393895"/>
          </a:xfrm>
          <a:prstGeom prst="rect">
            <a:avLst/>
          </a:prstGeom>
          <a:solidFill>
            <a:srgbClr val="EDEEE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537590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ADVANTAGE LIST ANALYSIS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37590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780610" y="1517886"/>
            <a:ext cx="3366478" cy="393895"/>
          </a:xfrm>
          <a:prstGeom prst="rect">
            <a:avLst/>
          </a:prstGeom>
          <a:solidFill>
            <a:srgbClr val="53759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DISADVANTAGE LIST ANALYSIS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4" name="Freeform 514"/>
          <p:cNvSpPr>
            <a:spLocks noEditPoints="1"/>
          </p:cNvSpPr>
          <p:nvPr/>
        </p:nvSpPr>
        <p:spPr bwMode="auto">
          <a:xfrm>
            <a:off x="6788633" y="4906384"/>
            <a:ext cx="431674" cy="433730"/>
          </a:xfrm>
          <a:custGeom>
            <a:avLst/>
            <a:gdLst>
              <a:gd name="T0" fmla="*/ 144 w 288"/>
              <a:gd name="T1" fmla="*/ 0 h 289"/>
              <a:gd name="T2" fmla="*/ 0 w 288"/>
              <a:gd name="T3" fmla="*/ 145 h 289"/>
              <a:gd name="T4" fmla="*/ 144 w 288"/>
              <a:gd name="T5" fmla="*/ 289 h 289"/>
              <a:gd name="T6" fmla="*/ 288 w 288"/>
              <a:gd name="T7" fmla="*/ 145 h 289"/>
              <a:gd name="T8" fmla="*/ 144 w 288"/>
              <a:gd name="T9" fmla="*/ 0 h 289"/>
              <a:gd name="T10" fmla="*/ 208 w 288"/>
              <a:gd name="T11" fmla="*/ 148 h 289"/>
              <a:gd name="T12" fmla="*/ 117 w 288"/>
              <a:gd name="T13" fmla="*/ 239 h 289"/>
              <a:gd name="T14" fmla="*/ 114 w 288"/>
              <a:gd name="T15" fmla="*/ 240 h 289"/>
              <a:gd name="T16" fmla="*/ 111 w 288"/>
              <a:gd name="T17" fmla="*/ 239 h 289"/>
              <a:gd name="T18" fmla="*/ 111 w 288"/>
              <a:gd name="T19" fmla="*/ 239 h 289"/>
              <a:gd name="T20" fmla="*/ 110 w 288"/>
              <a:gd name="T21" fmla="*/ 236 h 289"/>
              <a:gd name="T22" fmla="*/ 110 w 288"/>
              <a:gd name="T23" fmla="*/ 192 h 289"/>
              <a:gd name="T24" fmla="*/ 111 w 288"/>
              <a:gd name="T25" fmla="*/ 189 h 289"/>
              <a:gd name="T26" fmla="*/ 155 w 288"/>
              <a:gd name="T27" fmla="*/ 145 h 289"/>
              <a:gd name="T28" fmla="*/ 111 w 288"/>
              <a:gd name="T29" fmla="*/ 101 h 289"/>
              <a:gd name="T30" fmla="*/ 110 w 288"/>
              <a:gd name="T31" fmla="*/ 98 h 289"/>
              <a:gd name="T32" fmla="*/ 110 w 288"/>
              <a:gd name="T33" fmla="*/ 54 h 289"/>
              <a:gd name="T34" fmla="*/ 111 w 288"/>
              <a:gd name="T35" fmla="*/ 51 h 289"/>
              <a:gd name="T36" fmla="*/ 111 w 288"/>
              <a:gd name="T37" fmla="*/ 51 h 289"/>
              <a:gd name="T38" fmla="*/ 117 w 288"/>
              <a:gd name="T39" fmla="*/ 51 h 289"/>
              <a:gd name="T40" fmla="*/ 208 w 288"/>
              <a:gd name="T41" fmla="*/ 142 h 289"/>
              <a:gd name="T42" fmla="*/ 209 w 288"/>
              <a:gd name="T43" fmla="*/ 145 h 289"/>
              <a:gd name="T44" fmla="*/ 208 w 288"/>
              <a:gd name="T45" fmla="*/ 148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9">
                <a:moveTo>
                  <a:pt x="144" y="0"/>
                </a:moveTo>
                <a:cubicBezTo>
                  <a:pt x="64" y="0"/>
                  <a:pt x="0" y="65"/>
                  <a:pt x="0" y="145"/>
                </a:cubicBezTo>
                <a:cubicBezTo>
                  <a:pt x="0" y="224"/>
                  <a:pt x="64" y="289"/>
                  <a:pt x="144" y="289"/>
                </a:cubicBezTo>
                <a:cubicBezTo>
                  <a:pt x="224" y="289"/>
                  <a:pt x="288" y="224"/>
                  <a:pt x="288" y="145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08" y="148"/>
                </a:moveTo>
                <a:cubicBezTo>
                  <a:pt x="117" y="239"/>
                  <a:pt x="117" y="239"/>
                  <a:pt x="117" y="239"/>
                </a:cubicBezTo>
                <a:cubicBezTo>
                  <a:pt x="116" y="240"/>
                  <a:pt x="115" y="240"/>
                  <a:pt x="114" y="240"/>
                </a:cubicBezTo>
                <a:cubicBezTo>
                  <a:pt x="113" y="240"/>
                  <a:pt x="112" y="240"/>
                  <a:pt x="111" y="239"/>
                </a:cubicBezTo>
                <a:cubicBezTo>
                  <a:pt x="111" y="239"/>
                  <a:pt x="111" y="239"/>
                  <a:pt x="111" y="239"/>
                </a:cubicBezTo>
                <a:cubicBezTo>
                  <a:pt x="110" y="238"/>
                  <a:pt x="110" y="237"/>
                  <a:pt x="110" y="236"/>
                </a:cubicBezTo>
                <a:cubicBezTo>
                  <a:pt x="110" y="192"/>
                  <a:pt x="110" y="192"/>
                  <a:pt x="110" y="192"/>
                </a:cubicBezTo>
                <a:cubicBezTo>
                  <a:pt x="110" y="191"/>
                  <a:pt x="110" y="190"/>
                  <a:pt x="111" y="189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11" y="101"/>
                  <a:pt x="111" y="101"/>
                  <a:pt x="111" y="101"/>
                </a:cubicBezTo>
                <a:cubicBezTo>
                  <a:pt x="110" y="100"/>
                  <a:pt x="110" y="99"/>
                  <a:pt x="110" y="98"/>
                </a:cubicBezTo>
                <a:cubicBezTo>
                  <a:pt x="110" y="54"/>
                  <a:pt x="110" y="54"/>
                  <a:pt x="110" y="54"/>
                </a:cubicBezTo>
                <a:cubicBezTo>
                  <a:pt x="110" y="53"/>
                  <a:pt x="110" y="52"/>
                  <a:pt x="111" y="51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3" y="49"/>
                  <a:pt x="115" y="49"/>
                  <a:pt x="117" y="51"/>
                </a:cubicBezTo>
                <a:cubicBezTo>
                  <a:pt x="208" y="142"/>
                  <a:pt x="208" y="142"/>
                  <a:pt x="208" y="142"/>
                </a:cubicBezTo>
                <a:cubicBezTo>
                  <a:pt x="209" y="143"/>
                  <a:pt x="209" y="144"/>
                  <a:pt x="209" y="145"/>
                </a:cubicBezTo>
                <a:cubicBezTo>
                  <a:pt x="209" y="146"/>
                  <a:pt x="209" y="147"/>
                  <a:pt x="208" y="148"/>
                </a:cubicBezTo>
                <a:close/>
              </a:path>
            </a:pathLst>
          </a:custGeom>
          <a:solidFill>
            <a:srgbClr val="53759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37590"/>
              </a:solidFill>
              <a:effectLst/>
              <a:uLnTx/>
              <a:uFillTx/>
              <a:latin typeface="等线" panose="020F0502020204030204"/>
              <a:ea typeface="等线" panose="020F0502020204030204"/>
              <a:cs typeface="+mn-cs"/>
            </a:endParaRPr>
          </a:p>
        </p:txBody>
      </p:sp>
      <p:sp>
        <p:nvSpPr>
          <p:cNvPr id="5" name="Freeform 514"/>
          <p:cNvSpPr>
            <a:spLocks noEditPoints="1"/>
          </p:cNvSpPr>
          <p:nvPr/>
        </p:nvSpPr>
        <p:spPr bwMode="auto">
          <a:xfrm>
            <a:off x="6785665" y="2332766"/>
            <a:ext cx="431674" cy="433730"/>
          </a:xfrm>
          <a:custGeom>
            <a:avLst/>
            <a:gdLst>
              <a:gd name="T0" fmla="*/ 144 w 288"/>
              <a:gd name="T1" fmla="*/ 0 h 289"/>
              <a:gd name="T2" fmla="*/ 0 w 288"/>
              <a:gd name="T3" fmla="*/ 145 h 289"/>
              <a:gd name="T4" fmla="*/ 144 w 288"/>
              <a:gd name="T5" fmla="*/ 289 h 289"/>
              <a:gd name="T6" fmla="*/ 288 w 288"/>
              <a:gd name="T7" fmla="*/ 145 h 289"/>
              <a:gd name="T8" fmla="*/ 144 w 288"/>
              <a:gd name="T9" fmla="*/ 0 h 289"/>
              <a:gd name="T10" fmla="*/ 208 w 288"/>
              <a:gd name="T11" fmla="*/ 148 h 289"/>
              <a:gd name="T12" fmla="*/ 117 w 288"/>
              <a:gd name="T13" fmla="*/ 239 h 289"/>
              <a:gd name="T14" fmla="*/ 114 w 288"/>
              <a:gd name="T15" fmla="*/ 240 h 289"/>
              <a:gd name="T16" fmla="*/ 111 w 288"/>
              <a:gd name="T17" fmla="*/ 239 h 289"/>
              <a:gd name="T18" fmla="*/ 111 w 288"/>
              <a:gd name="T19" fmla="*/ 239 h 289"/>
              <a:gd name="T20" fmla="*/ 110 w 288"/>
              <a:gd name="T21" fmla="*/ 236 h 289"/>
              <a:gd name="T22" fmla="*/ 110 w 288"/>
              <a:gd name="T23" fmla="*/ 192 h 289"/>
              <a:gd name="T24" fmla="*/ 111 w 288"/>
              <a:gd name="T25" fmla="*/ 189 h 289"/>
              <a:gd name="T26" fmla="*/ 155 w 288"/>
              <a:gd name="T27" fmla="*/ 145 h 289"/>
              <a:gd name="T28" fmla="*/ 111 w 288"/>
              <a:gd name="T29" fmla="*/ 101 h 289"/>
              <a:gd name="T30" fmla="*/ 110 w 288"/>
              <a:gd name="T31" fmla="*/ 98 h 289"/>
              <a:gd name="T32" fmla="*/ 110 w 288"/>
              <a:gd name="T33" fmla="*/ 54 h 289"/>
              <a:gd name="T34" fmla="*/ 111 w 288"/>
              <a:gd name="T35" fmla="*/ 51 h 289"/>
              <a:gd name="T36" fmla="*/ 111 w 288"/>
              <a:gd name="T37" fmla="*/ 51 h 289"/>
              <a:gd name="T38" fmla="*/ 117 w 288"/>
              <a:gd name="T39" fmla="*/ 51 h 289"/>
              <a:gd name="T40" fmla="*/ 208 w 288"/>
              <a:gd name="T41" fmla="*/ 142 h 289"/>
              <a:gd name="T42" fmla="*/ 209 w 288"/>
              <a:gd name="T43" fmla="*/ 145 h 289"/>
              <a:gd name="T44" fmla="*/ 208 w 288"/>
              <a:gd name="T45" fmla="*/ 148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9">
                <a:moveTo>
                  <a:pt x="144" y="0"/>
                </a:moveTo>
                <a:cubicBezTo>
                  <a:pt x="64" y="0"/>
                  <a:pt x="0" y="65"/>
                  <a:pt x="0" y="145"/>
                </a:cubicBezTo>
                <a:cubicBezTo>
                  <a:pt x="0" y="224"/>
                  <a:pt x="64" y="289"/>
                  <a:pt x="144" y="289"/>
                </a:cubicBezTo>
                <a:cubicBezTo>
                  <a:pt x="224" y="289"/>
                  <a:pt x="288" y="224"/>
                  <a:pt x="288" y="145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08" y="148"/>
                </a:moveTo>
                <a:cubicBezTo>
                  <a:pt x="117" y="239"/>
                  <a:pt x="117" y="239"/>
                  <a:pt x="117" y="239"/>
                </a:cubicBezTo>
                <a:cubicBezTo>
                  <a:pt x="116" y="240"/>
                  <a:pt x="115" y="240"/>
                  <a:pt x="114" y="240"/>
                </a:cubicBezTo>
                <a:cubicBezTo>
                  <a:pt x="113" y="240"/>
                  <a:pt x="112" y="240"/>
                  <a:pt x="111" y="239"/>
                </a:cubicBezTo>
                <a:cubicBezTo>
                  <a:pt x="111" y="239"/>
                  <a:pt x="111" y="239"/>
                  <a:pt x="111" y="239"/>
                </a:cubicBezTo>
                <a:cubicBezTo>
                  <a:pt x="110" y="238"/>
                  <a:pt x="110" y="237"/>
                  <a:pt x="110" y="236"/>
                </a:cubicBezTo>
                <a:cubicBezTo>
                  <a:pt x="110" y="192"/>
                  <a:pt x="110" y="192"/>
                  <a:pt x="110" y="192"/>
                </a:cubicBezTo>
                <a:cubicBezTo>
                  <a:pt x="110" y="191"/>
                  <a:pt x="110" y="190"/>
                  <a:pt x="111" y="189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11" y="101"/>
                  <a:pt x="111" y="101"/>
                  <a:pt x="111" y="101"/>
                </a:cubicBezTo>
                <a:cubicBezTo>
                  <a:pt x="110" y="100"/>
                  <a:pt x="110" y="99"/>
                  <a:pt x="110" y="98"/>
                </a:cubicBezTo>
                <a:cubicBezTo>
                  <a:pt x="110" y="54"/>
                  <a:pt x="110" y="54"/>
                  <a:pt x="110" y="54"/>
                </a:cubicBezTo>
                <a:cubicBezTo>
                  <a:pt x="110" y="53"/>
                  <a:pt x="110" y="52"/>
                  <a:pt x="111" y="51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3" y="49"/>
                  <a:pt x="115" y="49"/>
                  <a:pt x="117" y="51"/>
                </a:cubicBezTo>
                <a:cubicBezTo>
                  <a:pt x="208" y="142"/>
                  <a:pt x="208" y="142"/>
                  <a:pt x="208" y="142"/>
                </a:cubicBezTo>
                <a:cubicBezTo>
                  <a:pt x="209" y="143"/>
                  <a:pt x="209" y="144"/>
                  <a:pt x="209" y="145"/>
                </a:cubicBezTo>
                <a:cubicBezTo>
                  <a:pt x="209" y="146"/>
                  <a:pt x="209" y="147"/>
                  <a:pt x="208" y="148"/>
                </a:cubicBezTo>
                <a:close/>
              </a:path>
            </a:pathLst>
          </a:custGeom>
          <a:solidFill>
            <a:srgbClr val="53759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37590"/>
              </a:solidFill>
              <a:effectLst/>
              <a:uLnTx/>
              <a:uFillTx/>
              <a:latin typeface="等线" panose="020F0502020204030204"/>
              <a:ea typeface="等线" panose="020F0502020204030204"/>
              <a:cs typeface="+mn-cs"/>
            </a:endParaRPr>
          </a:p>
        </p:txBody>
      </p:sp>
      <p:sp>
        <p:nvSpPr>
          <p:cNvPr id="6" name="Freeform 514"/>
          <p:cNvSpPr>
            <a:spLocks noEditPoints="1"/>
          </p:cNvSpPr>
          <p:nvPr/>
        </p:nvSpPr>
        <p:spPr bwMode="auto">
          <a:xfrm>
            <a:off x="6780610" y="3665962"/>
            <a:ext cx="431674" cy="433730"/>
          </a:xfrm>
          <a:custGeom>
            <a:avLst/>
            <a:gdLst>
              <a:gd name="T0" fmla="*/ 144 w 288"/>
              <a:gd name="T1" fmla="*/ 0 h 289"/>
              <a:gd name="T2" fmla="*/ 0 w 288"/>
              <a:gd name="T3" fmla="*/ 145 h 289"/>
              <a:gd name="T4" fmla="*/ 144 w 288"/>
              <a:gd name="T5" fmla="*/ 289 h 289"/>
              <a:gd name="T6" fmla="*/ 288 w 288"/>
              <a:gd name="T7" fmla="*/ 145 h 289"/>
              <a:gd name="T8" fmla="*/ 144 w 288"/>
              <a:gd name="T9" fmla="*/ 0 h 289"/>
              <a:gd name="T10" fmla="*/ 208 w 288"/>
              <a:gd name="T11" fmla="*/ 148 h 289"/>
              <a:gd name="T12" fmla="*/ 117 w 288"/>
              <a:gd name="T13" fmla="*/ 239 h 289"/>
              <a:gd name="T14" fmla="*/ 114 w 288"/>
              <a:gd name="T15" fmla="*/ 240 h 289"/>
              <a:gd name="T16" fmla="*/ 111 w 288"/>
              <a:gd name="T17" fmla="*/ 239 h 289"/>
              <a:gd name="T18" fmla="*/ 111 w 288"/>
              <a:gd name="T19" fmla="*/ 239 h 289"/>
              <a:gd name="T20" fmla="*/ 110 w 288"/>
              <a:gd name="T21" fmla="*/ 236 h 289"/>
              <a:gd name="T22" fmla="*/ 110 w 288"/>
              <a:gd name="T23" fmla="*/ 192 h 289"/>
              <a:gd name="T24" fmla="*/ 111 w 288"/>
              <a:gd name="T25" fmla="*/ 189 h 289"/>
              <a:gd name="T26" fmla="*/ 155 w 288"/>
              <a:gd name="T27" fmla="*/ 145 h 289"/>
              <a:gd name="T28" fmla="*/ 111 w 288"/>
              <a:gd name="T29" fmla="*/ 101 h 289"/>
              <a:gd name="T30" fmla="*/ 110 w 288"/>
              <a:gd name="T31" fmla="*/ 98 h 289"/>
              <a:gd name="T32" fmla="*/ 110 w 288"/>
              <a:gd name="T33" fmla="*/ 54 h 289"/>
              <a:gd name="T34" fmla="*/ 111 w 288"/>
              <a:gd name="T35" fmla="*/ 51 h 289"/>
              <a:gd name="T36" fmla="*/ 111 w 288"/>
              <a:gd name="T37" fmla="*/ 51 h 289"/>
              <a:gd name="T38" fmla="*/ 117 w 288"/>
              <a:gd name="T39" fmla="*/ 51 h 289"/>
              <a:gd name="T40" fmla="*/ 208 w 288"/>
              <a:gd name="T41" fmla="*/ 142 h 289"/>
              <a:gd name="T42" fmla="*/ 209 w 288"/>
              <a:gd name="T43" fmla="*/ 145 h 289"/>
              <a:gd name="T44" fmla="*/ 208 w 288"/>
              <a:gd name="T45" fmla="*/ 148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9">
                <a:moveTo>
                  <a:pt x="144" y="0"/>
                </a:moveTo>
                <a:cubicBezTo>
                  <a:pt x="64" y="0"/>
                  <a:pt x="0" y="65"/>
                  <a:pt x="0" y="145"/>
                </a:cubicBezTo>
                <a:cubicBezTo>
                  <a:pt x="0" y="224"/>
                  <a:pt x="64" y="289"/>
                  <a:pt x="144" y="289"/>
                </a:cubicBezTo>
                <a:cubicBezTo>
                  <a:pt x="224" y="289"/>
                  <a:pt x="288" y="224"/>
                  <a:pt x="288" y="145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08" y="148"/>
                </a:moveTo>
                <a:cubicBezTo>
                  <a:pt x="117" y="239"/>
                  <a:pt x="117" y="239"/>
                  <a:pt x="117" y="239"/>
                </a:cubicBezTo>
                <a:cubicBezTo>
                  <a:pt x="116" y="240"/>
                  <a:pt x="115" y="240"/>
                  <a:pt x="114" y="240"/>
                </a:cubicBezTo>
                <a:cubicBezTo>
                  <a:pt x="113" y="240"/>
                  <a:pt x="112" y="240"/>
                  <a:pt x="111" y="239"/>
                </a:cubicBezTo>
                <a:cubicBezTo>
                  <a:pt x="111" y="239"/>
                  <a:pt x="111" y="239"/>
                  <a:pt x="111" y="239"/>
                </a:cubicBezTo>
                <a:cubicBezTo>
                  <a:pt x="110" y="238"/>
                  <a:pt x="110" y="237"/>
                  <a:pt x="110" y="236"/>
                </a:cubicBezTo>
                <a:cubicBezTo>
                  <a:pt x="110" y="192"/>
                  <a:pt x="110" y="192"/>
                  <a:pt x="110" y="192"/>
                </a:cubicBezTo>
                <a:cubicBezTo>
                  <a:pt x="110" y="191"/>
                  <a:pt x="110" y="190"/>
                  <a:pt x="111" y="189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11" y="101"/>
                  <a:pt x="111" y="101"/>
                  <a:pt x="111" y="101"/>
                </a:cubicBezTo>
                <a:cubicBezTo>
                  <a:pt x="110" y="100"/>
                  <a:pt x="110" y="99"/>
                  <a:pt x="110" y="98"/>
                </a:cubicBezTo>
                <a:cubicBezTo>
                  <a:pt x="110" y="54"/>
                  <a:pt x="110" y="54"/>
                  <a:pt x="110" y="54"/>
                </a:cubicBezTo>
                <a:cubicBezTo>
                  <a:pt x="110" y="53"/>
                  <a:pt x="110" y="52"/>
                  <a:pt x="111" y="51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3" y="49"/>
                  <a:pt x="115" y="49"/>
                  <a:pt x="117" y="51"/>
                </a:cubicBezTo>
                <a:cubicBezTo>
                  <a:pt x="208" y="142"/>
                  <a:pt x="208" y="142"/>
                  <a:pt x="208" y="142"/>
                </a:cubicBezTo>
                <a:cubicBezTo>
                  <a:pt x="209" y="143"/>
                  <a:pt x="209" y="144"/>
                  <a:pt x="209" y="145"/>
                </a:cubicBezTo>
                <a:cubicBezTo>
                  <a:pt x="209" y="146"/>
                  <a:pt x="209" y="147"/>
                  <a:pt x="208" y="148"/>
                </a:cubicBezTo>
                <a:close/>
              </a:path>
            </a:pathLst>
          </a:custGeom>
          <a:solidFill>
            <a:srgbClr val="53759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37590"/>
              </a:solidFill>
              <a:effectLst/>
              <a:uLnTx/>
              <a:uFillTx/>
              <a:latin typeface="等线" panose="020F0502020204030204"/>
              <a:ea typeface="等线" panose="020F0502020204030204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405491" y="2223635"/>
            <a:ext cx="3366478" cy="853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405491" y="3554702"/>
            <a:ext cx="3366478" cy="853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405491" y="4885769"/>
            <a:ext cx="3366478" cy="853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Freeform 514"/>
          <p:cNvSpPr>
            <a:spLocks noEditPoints="1"/>
          </p:cNvSpPr>
          <p:nvPr/>
        </p:nvSpPr>
        <p:spPr bwMode="auto">
          <a:xfrm>
            <a:off x="1428054" y="4905253"/>
            <a:ext cx="431674" cy="433730"/>
          </a:xfrm>
          <a:custGeom>
            <a:avLst/>
            <a:gdLst>
              <a:gd name="T0" fmla="*/ 144 w 288"/>
              <a:gd name="T1" fmla="*/ 0 h 289"/>
              <a:gd name="T2" fmla="*/ 0 w 288"/>
              <a:gd name="T3" fmla="*/ 145 h 289"/>
              <a:gd name="T4" fmla="*/ 144 w 288"/>
              <a:gd name="T5" fmla="*/ 289 h 289"/>
              <a:gd name="T6" fmla="*/ 288 w 288"/>
              <a:gd name="T7" fmla="*/ 145 h 289"/>
              <a:gd name="T8" fmla="*/ 144 w 288"/>
              <a:gd name="T9" fmla="*/ 0 h 289"/>
              <a:gd name="T10" fmla="*/ 208 w 288"/>
              <a:gd name="T11" fmla="*/ 148 h 289"/>
              <a:gd name="T12" fmla="*/ 117 w 288"/>
              <a:gd name="T13" fmla="*/ 239 h 289"/>
              <a:gd name="T14" fmla="*/ 114 w 288"/>
              <a:gd name="T15" fmla="*/ 240 h 289"/>
              <a:gd name="T16" fmla="*/ 111 w 288"/>
              <a:gd name="T17" fmla="*/ 239 h 289"/>
              <a:gd name="T18" fmla="*/ 111 w 288"/>
              <a:gd name="T19" fmla="*/ 239 h 289"/>
              <a:gd name="T20" fmla="*/ 110 w 288"/>
              <a:gd name="T21" fmla="*/ 236 h 289"/>
              <a:gd name="T22" fmla="*/ 110 w 288"/>
              <a:gd name="T23" fmla="*/ 192 h 289"/>
              <a:gd name="T24" fmla="*/ 111 w 288"/>
              <a:gd name="T25" fmla="*/ 189 h 289"/>
              <a:gd name="T26" fmla="*/ 155 w 288"/>
              <a:gd name="T27" fmla="*/ 145 h 289"/>
              <a:gd name="T28" fmla="*/ 111 w 288"/>
              <a:gd name="T29" fmla="*/ 101 h 289"/>
              <a:gd name="T30" fmla="*/ 110 w 288"/>
              <a:gd name="T31" fmla="*/ 98 h 289"/>
              <a:gd name="T32" fmla="*/ 110 w 288"/>
              <a:gd name="T33" fmla="*/ 54 h 289"/>
              <a:gd name="T34" fmla="*/ 111 w 288"/>
              <a:gd name="T35" fmla="*/ 51 h 289"/>
              <a:gd name="T36" fmla="*/ 111 w 288"/>
              <a:gd name="T37" fmla="*/ 51 h 289"/>
              <a:gd name="T38" fmla="*/ 117 w 288"/>
              <a:gd name="T39" fmla="*/ 51 h 289"/>
              <a:gd name="T40" fmla="*/ 208 w 288"/>
              <a:gd name="T41" fmla="*/ 142 h 289"/>
              <a:gd name="T42" fmla="*/ 209 w 288"/>
              <a:gd name="T43" fmla="*/ 145 h 289"/>
              <a:gd name="T44" fmla="*/ 208 w 288"/>
              <a:gd name="T45" fmla="*/ 148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9">
                <a:moveTo>
                  <a:pt x="144" y="0"/>
                </a:moveTo>
                <a:cubicBezTo>
                  <a:pt x="64" y="0"/>
                  <a:pt x="0" y="65"/>
                  <a:pt x="0" y="145"/>
                </a:cubicBezTo>
                <a:cubicBezTo>
                  <a:pt x="0" y="224"/>
                  <a:pt x="64" y="289"/>
                  <a:pt x="144" y="289"/>
                </a:cubicBezTo>
                <a:cubicBezTo>
                  <a:pt x="224" y="289"/>
                  <a:pt x="288" y="224"/>
                  <a:pt x="288" y="145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08" y="148"/>
                </a:moveTo>
                <a:cubicBezTo>
                  <a:pt x="117" y="239"/>
                  <a:pt x="117" y="239"/>
                  <a:pt x="117" y="239"/>
                </a:cubicBezTo>
                <a:cubicBezTo>
                  <a:pt x="116" y="240"/>
                  <a:pt x="115" y="240"/>
                  <a:pt x="114" y="240"/>
                </a:cubicBezTo>
                <a:cubicBezTo>
                  <a:pt x="113" y="240"/>
                  <a:pt x="112" y="240"/>
                  <a:pt x="111" y="239"/>
                </a:cubicBezTo>
                <a:cubicBezTo>
                  <a:pt x="111" y="239"/>
                  <a:pt x="111" y="239"/>
                  <a:pt x="111" y="239"/>
                </a:cubicBezTo>
                <a:cubicBezTo>
                  <a:pt x="110" y="238"/>
                  <a:pt x="110" y="237"/>
                  <a:pt x="110" y="236"/>
                </a:cubicBezTo>
                <a:cubicBezTo>
                  <a:pt x="110" y="192"/>
                  <a:pt x="110" y="192"/>
                  <a:pt x="110" y="192"/>
                </a:cubicBezTo>
                <a:cubicBezTo>
                  <a:pt x="110" y="191"/>
                  <a:pt x="110" y="190"/>
                  <a:pt x="111" y="189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11" y="101"/>
                  <a:pt x="111" y="101"/>
                  <a:pt x="111" y="101"/>
                </a:cubicBezTo>
                <a:cubicBezTo>
                  <a:pt x="110" y="100"/>
                  <a:pt x="110" y="99"/>
                  <a:pt x="110" y="98"/>
                </a:cubicBezTo>
                <a:cubicBezTo>
                  <a:pt x="110" y="54"/>
                  <a:pt x="110" y="54"/>
                  <a:pt x="110" y="54"/>
                </a:cubicBezTo>
                <a:cubicBezTo>
                  <a:pt x="110" y="53"/>
                  <a:pt x="110" y="52"/>
                  <a:pt x="111" y="51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3" y="49"/>
                  <a:pt x="115" y="49"/>
                  <a:pt x="117" y="51"/>
                </a:cubicBezTo>
                <a:cubicBezTo>
                  <a:pt x="208" y="142"/>
                  <a:pt x="208" y="142"/>
                  <a:pt x="208" y="142"/>
                </a:cubicBezTo>
                <a:cubicBezTo>
                  <a:pt x="209" y="143"/>
                  <a:pt x="209" y="144"/>
                  <a:pt x="209" y="145"/>
                </a:cubicBezTo>
                <a:cubicBezTo>
                  <a:pt x="209" y="146"/>
                  <a:pt x="209" y="147"/>
                  <a:pt x="208" y="148"/>
                </a:cubicBezTo>
                <a:close/>
              </a:path>
            </a:pathLst>
          </a:custGeom>
          <a:solidFill>
            <a:srgbClr val="EDEEE9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37590"/>
              </a:solidFill>
              <a:effectLst/>
              <a:uLnTx/>
              <a:uFillTx/>
              <a:latin typeface="等线" panose="020F0502020204030204"/>
              <a:ea typeface="等线" panose="020F0502020204030204"/>
              <a:cs typeface="+mn-cs"/>
            </a:endParaRPr>
          </a:p>
        </p:txBody>
      </p:sp>
      <p:sp>
        <p:nvSpPr>
          <p:cNvPr id="11" name="Freeform 514"/>
          <p:cNvSpPr>
            <a:spLocks noEditPoints="1"/>
          </p:cNvSpPr>
          <p:nvPr/>
        </p:nvSpPr>
        <p:spPr bwMode="auto">
          <a:xfrm>
            <a:off x="1425086" y="2331635"/>
            <a:ext cx="431674" cy="433730"/>
          </a:xfrm>
          <a:custGeom>
            <a:avLst/>
            <a:gdLst>
              <a:gd name="T0" fmla="*/ 144 w 288"/>
              <a:gd name="T1" fmla="*/ 0 h 289"/>
              <a:gd name="T2" fmla="*/ 0 w 288"/>
              <a:gd name="T3" fmla="*/ 145 h 289"/>
              <a:gd name="T4" fmla="*/ 144 w 288"/>
              <a:gd name="T5" fmla="*/ 289 h 289"/>
              <a:gd name="T6" fmla="*/ 288 w 288"/>
              <a:gd name="T7" fmla="*/ 145 h 289"/>
              <a:gd name="T8" fmla="*/ 144 w 288"/>
              <a:gd name="T9" fmla="*/ 0 h 289"/>
              <a:gd name="T10" fmla="*/ 208 w 288"/>
              <a:gd name="T11" fmla="*/ 148 h 289"/>
              <a:gd name="T12" fmla="*/ 117 w 288"/>
              <a:gd name="T13" fmla="*/ 239 h 289"/>
              <a:gd name="T14" fmla="*/ 114 w 288"/>
              <a:gd name="T15" fmla="*/ 240 h 289"/>
              <a:gd name="T16" fmla="*/ 111 w 288"/>
              <a:gd name="T17" fmla="*/ 239 h 289"/>
              <a:gd name="T18" fmla="*/ 111 w 288"/>
              <a:gd name="T19" fmla="*/ 239 h 289"/>
              <a:gd name="T20" fmla="*/ 110 w 288"/>
              <a:gd name="T21" fmla="*/ 236 h 289"/>
              <a:gd name="T22" fmla="*/ 110 w 288"/>
              <a:gd name="T23" fmla="*/ 192 h 289"/>
              <a:gd name="T24" fmla="*/ 111 w 288"/>
              <a:gd name="T25" fmla="*/ 189 h 289"/>
              <a:gd name="T26" fmla="*/ 155 w 288"/>
              <a:gd name="T27" fmla="*/ 145 h 289"/>
              <a:gd name="T28" fmla="*/ 111 w 288"/>
              <a:gd name="T29" fmla="*/ 101 h 289"/>
              <a:gd name="T30" fmla="*/ 110 w 288"/>
              <a:gd name="T31" fmla="*/ 98 h 289"/>
              <a:gd name="T32" fmla="*/ 110 w 288"/>
              <a:gd name="T33" fmla="*/ 54 h 289"/>
              <a:gd name="T34" fmla="*/ 111 w 288"/>
              <a:gd name="T35" fmla="*/ 51 h 289"/>
              <a:gd name="T36" fmla="*/ 111 w 288"/>
              <a:gd name="T37" fmla="*/ 51 h 289"/>
              <a:gd name="T38" fmla="*/ 117 w 288"/>
              <a:gd name="T39" fmla="*/ 51 h 289"/>
              <a:gd name="T40" fmla="*/ 208 w 288"/>
              <a:gd name="T41" fmla="*/ 142 h 289"/>
              <a:gd name="T42" fmla="*/ 209 w 288"/>
              <a:gd name="T43" fmla="*/ 145 h 289"/>
              <a:gd name="T44" fmla="*/ 208 w 288"/>
              <a:gd name="T45" fmla="*/ 148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9">
                <a:moveTo>
                  <a:pt x="144" y="0"/>
                </a:moveTo>
                <a:cubicBezTo>
                  <a:pt x="64" y="0"/>
                  <a:pt x="0" y="65"/>
                  <a:pt x="0" y="145"/>
                </a:cubicBezTo>
                <a:cubicBezTo>
                  <a:pt x="0" y="224"/>
                  <a:pt x="64" y="289"/>
                  <a:pt x="144" y="289"/>
                </a:cubicBezTo>
                <a:cubicBezTo>
                  <a:pt x="224" y="289"/>
                  <a:pt x="288" y="224"/>
                  <a:pt x="288" y="145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08" y="148"/>
                </a:moveTo>
                <a:cubicBezTo>
                  <a:pt x="117" y="239"/>
                  <a:pt x="117" y="239"/>
                  <a:pt x="117" y="239"/>
                </a:cubicBezTo>
                <a:cubicBezTo>
                  <a:pt x="116" y="240"/>
                  <a:pt x="115" y="240"/>
                  <a:pt x="114" y="240"/>
                </a:cubicBezTo>
                <a:cubicBezTo>
                  <a:pt x="113" y="240"/>
                  <a:pt x="112" y="240"/>
                  <a:pt x="111" y="239"/>
                </a:cubicBezTo>
                <a:cubicBezTo>
                  <a:pt x="111" y="239"/>
                  <a:pt x="111" y="239"/>
                  <a:pt x="111" y="239"/>
                </a:cubicBezTo>
                <a:cubicBezTo>
                  <a:pt x="110" y="238"/>
                  <a:pt x="110" y="237"/>
                  <a:pt x="110" y="236"/>
                </a:cubicBezTo>
                <a:cubicBezTo>
                  <a:pt x="110" y="192"/>
                  <a:pt x="110" y="192"/>
                  <a:pt x="110" y="192"/>
                </a:cubicBezTo>
                <a:cubicBezTo>
                  <a:pt x="110" y="191"/>
                  <a:pt x="110" y="190"/>
                  <a:pt x="111" y="189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11" y="101"/>
                  <a:pt x="111" y="101"/>
                  <a:pt x="111" y="101"/>
                </a:cubicBezTo>
                <a:cubicBezTo>
                  <a:pt x="110" y="100"/>
                  <a:pt x="110" y="99"/>
                  <a:pt x="110" y="98"/>
                </a:cubicBezTo>
                <a:cubicBezTo>
                  <a:pt x="110" y="54"/>
                  <a:pt x="110" y="54"/>
                  <a:pt x="110" y="54"/>
                </a:cubicBezTo>
                <a:cubicBezTo>
                  <a:pt x="110" y="53"/>
                  <a:pt x="110" y="52"/>
                  <a:pt x="111" y="51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3" y="49"/>
                  <a:pt x="115" y="49"/>
                  <a:pt x="117" y="51"/>
                </a:cubicBezTo>
                <a:cubicBezTo>
                  <a:pt x="208" y="142"/>
                  <a:pt x="208" y="142"/>
                  <a:pt x="208" y="142"/>
                </a:cubicBezTo>
                <a:cubicBezTo>
                  <a:pt x="209" y="143"/>
                  <a:pt x="209" y="144"/>
                  <a:pt x="209" y="145"/>
                </a:cubicBezTo>
                <a:cubicBezTo>
                  <a:pt x="209" y="146"/>
                  <a:pt x="209" y="147"/>
                  <a:pt x="208" y="148"/>
                </a:cubicBezTo>
                <a:close/>
              </a:path>
            </a:pathLst>
          </a:custGeom>
          <a:solidFill>
            <a:srgbClr val="EDEEE9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37590"/>
              </a:solidFill>
              <a:effectLst/>
              <a:uLnTx/>
              <a:uFillTx/>
              <a:latin typeface="等线" panose="020F0502020204030204"/>
              <a:ea typeface="等线" panose="020F0502020204030204"/>
              <a:cs typeface="+mn-cs"/>
            </a:endParaRPr>
          </a:p>
        </p:txBody>
      </p:sp>
      <p:sp>
        <p:nvSpPr>
          <p:cNvPr id="12" name="Freeform 514"/>
          <p:cNvSpPr>
            <a:spLocks noEditPoints="1"/>
          </p:cNvSpPr>
          <p:nvPr/>
        </p:nvSpPr>
        <p:spPr bwMode="auto">
          <a:xfrm>
            <a:off x="1420031" y="3664831"/>
            <a:ext cx="431674" cy="433730"/>
          </a:xfrm>
          <a:custGeom>
            <a:avLst/>
            <a:gdLst>
              <a:gd name="T0" fmla="*/ 144 w 288"/>
              <a:gd name="T1" fmla="*/ 0 h 289"/>
              <a:gd name="T2" fmla="*/ 0 w 288"/>
              <a:gd name="T3" fmla="*/ 145 h 289"/>
              <a:gd name="T4" fmla="*/ 144 w 288"/>
              <a:gd name="T5" fmla="*/ 289 h 289"/>
              <a:gd name="T6" fmla="*/ 288 w 288"/>
              <a:gd name="T7" fmla="*/ 145 h 289"/>
              <a:gd name="T8" fmla="*/ 144 w 288"/>
              <a:gd name="T9" fmla="*/ 0 h 289"/>
              <a:gd name="T10" fmla="*/ 208 w 288"/>
              <a:gd name="T11" fmla="*/ 148 h 289"/>
              <a:gd name="T12" fmla="*/ 117 w 288"/>
              <a:gd name="T13" fmla="*/ 239 h 289"/>
              <a:gd name="T14" fmla="*/ 114 w 288"/>
              <a:gd name="T15" fmla="*/ 240 h 289"/>
              <a:gd name="T16" fmla="*/ 111 w 288"/>
              <a:gd name="T17" fmla="*/ 239 h 289"/>
              <a:gd name="T18" fmla="*/ 111 w 288"/>
              <a:gd name="T19" fmla="*/ 239 h 289"/>
              <a:gd name="T20" fmla="*/ 110 w 288"/>
              <a:gd name="T21" fmla="*/ 236 h 289"/>
              <a:gd name="T22" fmla="*/ 110 w 288"/>
              <a:gd name="T23" fmla="*/ 192 h 289"/>
              <a:gd name="T24" fmla="*/ 111 w 288"/>
              <a:gd name="T25" fmla="*/ 189 h 289"/>
              <a:gd name="T26" fmla="*/ 155 w 288"/>
              <a:gd name="T27" fmla="*/ 145 h 289"/>
              <a:gd name="T28" fmla="*/ 111 w 288"/>
              <a:gd name="T29" fmla="*/ 101 h 289"/>
              <a:gd name="T30" fmla="*/ 110 w 288"/>
              <a:gd name="T31" fmla="*/ 98 h 289"/>
              <a:gd name="T32" fmla="*/ 110 w 288"/>
              <a:gd name="T33" fmla="*/ 54 h 289"/>
              <a:gd name="T34" fmla="*/ 111 w 288"/>
              <a:gd name="T35" fmla="*/ 51 h 289"/>
              <a:gd name="T36" fmla="*/ 111 w 288"/>
              <a:gd name="T37" fmla="*/ 51 h 289"/>
              <a:gd name="T38" fmla="*/ 117 w 288"/>
              <a:gd name="T39" fmla="*/ 51 h 289"/>
              <a:gd name="T40" fmla="*/ 208 w 288"/>
              <a:gd name="T41" fmla="*/ 142 h 289"/>
              <a:gd name="T42" fmla="*/ 209 w 288"/>
              <a:gd name="T43" fmla="*/ 145 h 289"/>
              <a:gd name="T44" fmla="*/ 208 w 288"/>
              <a:gd name="T45" fmla="*/ 148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9">
                <a:moveTo>
                  <a:pt x="144" y="0"/>
                </a:moveTo>
                <a:cubicBezTo>
                  <a:pt x="64" y="0"/>
                  <a:pt x="0" y="65"/>
                  <a:pt x="0" y="145"/>
                </a:cubicBezTo>
                <a:cubicBezTo>
                  <a:pt x="0" y="224"/>
                  <a:pt x="64" y="289"/>
                  <a:pt x="144" y="289"/>
                </a:cubicBezTo>
                <a:cubicBezTo>
                  <a:pt x="224" y="289"/>
                  <a:pt x="288" y="224"/>
                  <a:pt x="288" y="145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08" y="148"/>
                </a:moveTo>
                <a:cubicBezTo>
                  <a:pt x="117" y="239"/>
                  <a:pt x="117" y="239"/>
                  <a:pt x="117" y="239"/>
                </a:cubicBezTo>
                <a:cubicBezTo>
                  <a:pt x="116" y="240"/>
                  <a:pt x="115" y="240"/>
                  <a:pt x="114" y="240"/>
                </a:cubicBezTo>
                <a:cubicBezTo>
                  <a:pt x="113" y="240"/>
                  <a:pt x="112" y="240"/>
                  <a:pt x="111" y="239"/>
                </a:cubicBezTo>
                <a:cubicBezTo>
                  <a:pt x="111" y="239"/>
                  <a:pt x="111" y="239"/>
                  <a:pt x="111" y="239"/>
                </a:cubicBezTo>
                <a:cubicBezTo>
                  <a:pt x="110" y="238"/>
                  <a:pt x="110" y="237"/>
                  <a:pt x="110" y="236"/>
                </a:cubicBezTo>
                <a:cubicBezTo>
                  <a:pt x="110" y="192"/>
                  <a:pt x="110" y="192"/>
                  <a:pt x="110" y="192"/>
                </a:cubicBezTo>
                <a:cubicBezTo>
                  <a:pt x="110" y="191"/>
                  <a:pt x="110" y="190"/>
                  <a:pt x="111" y="189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11" y="101"/>
                  <a:pt x="111" y="101"/>
                  <a:pt x="111" y="101"/>
                </a:cubicBezTo>
                <a:cubicBezTo>
                  <a:pt x="110" y="100"/>
                  <a:pt x="110" y="99"/>
                  <a:pt x="110" y="98"/>
                </a:cubicBezTo>
                <a:cubicBezTo>
                  <a:pt x="110" y="54"/>
                  <a:pt x="110" y="54"/>
                  <a:pt x="110" y="54"/>
                </a:cubicBezTo>
                <a:cubicBezTo>
                  <a:pt x="110" y="53"/>
                  <a:pt x="110" y="52"/>
                  <a:pt x="111" y="51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3" y="49"/>
                  <a:pt x="115" y="49"/>
                  <a:pt x="117" y="51"/>
                </a:cubicBezTo>
                <a:cubicBezTo>
                  <a:pt x="208" y="142"/>
                  <a:pt x="208" y="142"/>
                  <a:pt x="208" y="142"/>
                </a:cubicBezTo>
                <a:cubicBezTo>
                  <a:pt x="209" y="143"/>
                  <a:pt x="209" y="144"/>
                  <a:pt x="209" y="145"/>
                </a:cubicBezTo>
                <a:cubicBezTo>
                  <a:pt x="209" y="146"/>
                  <a:pt x="209" y="147"/>
                  <a:pt x="208" y="148"/>
                </a:cubicBezTo>
                <a:close/>
              </a:path>
            </a:pathLst>
          </a:custGeom>
          <a:solidFill>
            <a:srgbClr val="EDEEE9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37590"/>
              </a:solidFill>
              <a:effectLst/>
              <a:uLnTx/>
              <a:uFillTx/>
              <a:latin typeface="等线" panose="020F0502020204030204"/>
              <a:ea typeface="等线" panose="020F0502020204030204"/>
              <a:cs typeface="+mn-cs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044912" y="2250289"/>
            <a:ext cx="3366478" cy="853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044912" y="3581356"/>
            <a:ext cx="3366478" cy="853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044912" y="4912423"/>
            <a:ext cx="3366478" cy="853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/>
      <p:bldP spid="14" grpId="0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36884" y="3667287"/>
            <a:ext cx="11531066" cy="2209009"/>
          </a:xfrm>
          <a:prstGeom prst="rect">
            <a:avLst/>
          </a:prstGeom>
          <a:gradFill>
            <a:gsLst>
              <a:gs pos="0">
                <a:srgbClr val="537590"/>
              </a:gs>
              <a:gs pos="59700">
                <a:srgbClr val="AFBDC5"/>
              </a:gs>
              <a:gs pos="100000">
                <a:srgbClr val="EDEEE9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807150" y="4097008"/>
            <a:ext cx="674136" cy="674136"/>
            <a:chOff x="11750046" y="2561615"/>
            <a:chExt cx="232485" cy="232485"/>
          </a:xfrm>
          <a:solidFill>
            <a:schemeClr val="bg1"/>
          </a:solidFill>
        </p:grpSpPr>
        <p:sp>
          <p:nvSpPr>
            <p:cNvPr id="4" name="Freeform 552"/>
            <p:cNvSpPr>
              <a:spLocks noEditPoints="1"/>
            </p:cNvSpPr>
            <p:nvPr/>
          </p:nvSpPr>
          <p:spPr bwMode="auto">
            <a:xfrm>
              <a:off x="11816061" y="2627630"/>
              <a:ext cx="100457" cy="100457"/>
            </a:xfrm>
            <a:custGeom>
              <a:avLst/>
              <a:gdLst>
                <a:gd name="T0" fmla="*/ 46 w 92"/>
                <a:gd name="T1" fmla="*/ 0 h 92"/>
                <a:gd name="T2" fmla="*/ 0 w 92"/>
                <a:gd name="T3" fmla="*/ 46 h 92"/>
                <a:gd name="T4" fmla="*/ 46 w 92"/>
                <a:gd name="T5" fmla="*/ 92 h 92"/>
                <a:gd name="T6" fmla="*/ 92 w 92"/>
                <a:gd name="T7" fmla="*/ 46 h 92"/>
                <a:gd name="T8" fmla="*/ 46 w 92"/>
                <a:gd name="T9" fmla="*/ 0 h 92"/>
                <a:gd name="T10" fmla="*/ 46 w 92"/>
                <a:gd name="T11" fmla="*/ 76 h 92"/>
                <a:gd name="T12" fmla="*/ 16 w 92"/>
                <a:gd name="T13" fmla="*/ 46 h 92"/>
                <a:gd name="T14" fmla="*/ 46 w 92"/>
                <a:gd name="T15" fmla="*/ 16 h 92"/>
                <a:gd name="T16" fmla="*/ 76 w 92"/>
                <a:gd name="T17" fmla="*/ 46 h 92"/>
                <a:gd name="T18" fmla="*/ 46 w 92"/>
                <a:gd name="T19" fmla="*/ 7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92">
                  <a:moveTo>
                    <a:pt x="46" y="0"/>
                  </a:moveTo>
                  <a:cubicBezTo>
                    <a:pt x="21" y="0"/>
                    <a:pt x="0" y="21"/>
                    <a:pt x="0" y="46"/>
                  </a:cubicBezTo>
                  <a:cubicBezTo>
                    <a:pt x="0" y="72"/>
                    <a:pt x="21" y="92"/>
                    <a:pt x="46" y="92"/>
                  </a:cubicBezTo>
                  <a:cubicBezTo>
                    <a:pt x="72" y="92"/>
                    <a:pt x="92" y="72"/>
                    <a:pt x="92" y="46"/>
                  </a:cubicBezTo>
                  <a:cubicBezTo>
                    <a:pt x="92" y="21"/>
                    <a:pt x="72" y="0"/>
                    <a:pt x="46" y="0"/>
                  </a:cubicBezTo>
                  <a:close/>
                  <a:moveTo>
                    <a:pt x="46" y="76"/>
                  </a:moveTo>
                  <a:cubicBezTo>
                    <a:pt x="30" y="76"/>
                    <a:pt x="16" y="63"/>
                    <a:pt x="16" y="46"/>
                  </a:cubicBezTo>
                  <a:cubicBezTo>
                    <a:pt x="16" y="30"/>
                    <a:pt x="30" y="16"/>
                    <a:pt x="46" y="16"/>
                  </a:cubicBezTo>
                  <a:cubicBezTo>
                    <a:pt x="63" y="16"/>
                    <a:pt x="76" y="30"/>
                    <a:pt x="76" y="46"/>
                  </a:cubicBezTo>
                  <a:cubicBezTo>
                    <a:pt x="76" y="63"/>
                    <a:pt x="63" y="76"/>
                    <a:pt x="46" y="7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5" name="Rectangle 553"/>
            <p:cNvSpPr>
              <a:spLocks noChangeArrowheads="1"/>
            </p:cNvSpPr>
            <p:nvPr/>
          </p:nvSpPr>
          <p:spPr bwMode="auto">
            <a:xfrm>
              <a:off x="11856244" y="2561615"/>
              <a:ext cx="20092" cy="373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6" name="Rectangle 554"/>
            <p:cNvSpPr>
              <a:spLocks noChangeArrowheads="1"/>
            </p:cNvSpPr>
            <p:nvPr/>
          </p:nvSpPr>
          <p:spPr bwMode="auto">
            <a:xfrm>
              <a:off x="11856244" y="2756787"/>
              <a:ext cx="20092" cy="373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7" name="Rectangle 555"/>
            <p:cNvSpPr>
              <a:spLocks noChangeArrowheads="1"/>
            </p:cNvSpPr>
            <p:nvPr/>
          </p:nvSpPr>
          <p:spPr bwMode="auto">
            <a:xfrm>
              <a:off x="11945218" y="2667812"/>
              <a:ext cx="37313" cy="2009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8" name="Rectangle 556"/>
            <p:cNvSpPr>
              <a:spLocks noChangeArrowheads="1"/>
            </p:cNvSpPr>
            <p:nvPr/>
          </p:nvSpPr>
          <p:spPr bwMode="auto">
            <a:xfrm>
              <a:off x="11750046" y="2667812"/>
              <a:ext cx="37313" cy="2009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9" name="Freeform 557"/>
            <p:cNvSpPr/>
            <p:nvPr/>
          </p:nvSpPr>
          <p:spPr bwMode="auto">
            <a:xfrm>
              <a:off x="11916516" y="2590317"/>
              <a:ext cx="37313" cy="37313"/>
            </a:xfrm>
            <a:custGeom>
              <a:avLst/>
              <a:gdLst>
                <a:gd name="T0" fmla="*/ 13 w 13"/>
                <a:gd name="T1" fmla="*/ 5 h 13"/>
                <a:gd name="T2" fmla="*/ 8 w 13"/>
                <a:gd name="T3" fmla="*/ 0 h 13"/>
                <a:gd name="T4" fmla="*/ 0 w 13"/>
                <a:gd name="T5" fmla="*/ 8 h 13"/>
                <a:gd name="T6" fmla="*/ 5 w 13"/>
                <a:gd name="T7" fmla="*/ 13 h 13"/>
                <a:gd name="T8" fmla="*/ 13 w 13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13" y="5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5" y="13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10" name="Freeform 558"/>
            <p:cNvSpPr/>
            <p:nvPr/>
          </p:nvSpPr>
          <p:spPr bwMode="auto">
            <a:xfrm>
              <a:off x="11778748" y="2728085"/>
              <a:ext cx="37313" cy="37313"/>
            </a:xfrm>
            <a:custGeom>
              <a:avLst/>
              <a:gdLst>
                <a:gd name="T0" fmla="*/ 0 w 13"/>
                <a:gd name="T1" fmla="*/ 8 h 13"/>
                <a:gd name="T2" fmla="*/ 4 w 13"/>
                <a:gd name="T3" fmla="*/ 13 h 13"/>
                <a:gd name="T4" fmla="*/ 13 w 13"/>
                <a:gd name="T5" fmla="*/ 5 h 13"/>
                <a:gd name="T6" fmla="*/ 8 w 13"/>
                <a:gd name="T7" fmla="*/ 0 h 13"/>
                <a:gd name="T8" fmla="*/ 0 w 13"/>
                <a:gd name="T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0" y="8"/>
                  </a:moveTo>
                  <a:lnTo>
                    <a:pt x="4" y="13"/>
                  </a:lnTo>
                  <a:lnTo>
                    <a:pt x="13" y="5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11" name="Freeform 559"/>
            <p:cNvSpPr/>
            <p:nvPr/>
          </p:nvSpPr>
          <p:spPr bwMode="auto">
            <a:xfrm>
              <a:off x="11916516" y="2725216"/>
              <a:ext cx="37313" cy="40182"/>
            </a:xfrm>
            <a:custGeom>
              <a:avLst/>
              <a:gdLst>
                <a:gd name="T0" fmla="*/ 0 w 13"/>
                <a:gd name="T1" fmla="*/ 5 h 14"/>
                <a:gd name="T2" fmla="*/ 8 w 13"/>
                <a:gd name="T3" fmla="*/ 14 h 14"/>
                <a:gd name="T4" fmla="*/ 13 w 13"/>
                <a:gd name="T5" fmla="*/ 9 h 14"/>
                <a:gd name="T6" fmla="*/ 5 w 13"/>
                <a:gd name="T7" fmla="*/ 0 h 14"/>
                <a:gd name="T8" fmla="*/ 0 w 13"/>
                <a:gd name="T9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4">
                  <a:moveTo>
                    <a:pt x="0" y="5"/>
                  </a:moveTo>
                  <a:lnTo>
                    <a:pt x="8" y="14"/>
                  </a:lnTo>
                  <a:lnTo>
                    <a:pt x="13" y="9"/>
                  </a:lnTo>
                  <a:lnTo>
                    <a:pt x="5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12" name="Freeform 560"/>
            <p:cNvSpPr/>
            <p:nvPr/>
          </p:nvSpPr>
          <p:spPr bwMode="auto">
            <a:xfrm>
              <a:off x="11778748" y="2590317"/>
              <a:ext cx="37313" cy="37313"/>
            </a:xfrm>
            <a:custGeom>
              <a:avLst/>
              <a:gdLst>
                <a:gd name="T0" fmla="*/ 13 w 13"/>
                <a:gd name="T1" fmla="*/ 8 h 13"/>
                <a:gd name="T2" fmla="*/ 4 w 13"/>
                <a:gd name="T3" fmla="*/ 0 h 13"/>
                <a:gd name="T4" fmla="*/ 0 w 13"/>
                <a:gd name="T5" fmla="*/ 5 h 13"/>
                <a:gd name="T6" fmla="*/ 8 w 13"/>
                <a:gd name="T7" fmla="*/ 13 h 13"/>
                <a:gd name="T8" fmla="*/ 13 w 13"/>
                <a:gd name="T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13" y="8"/>
                  </a:moveTo>
                  <a:lnTo>
                    <a:pt x="4" y="0"/>
                  </a:lnTo>
                  <a:lnTo>
                    <a:pt x="0" y="5"/>
                  </a:lnTo>
                  <a:lnTo>
                    <a:pt x="8" y="13"/>
                  </a:lnTo>
                  <a:lnTo>
                    <a:pt x="13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510272" y="4136524"/>
            <a:ext cx="846875" cy="595104"/>
            <a:chOff x="11706995" y="4481758"/>
            <a:chExt cx="318587" cy="223873"/>
          </a:xfrm>
          <a:solidFill>
            <a:schemeClr val="bg1"/>
          </a:solidFill>
        </p:grpSpPr>
        <p:sp>
          <p:nvSpPr>
            <p:cNvPr id="14" name="Freeform 606"/>
            <p:cNvSpPr/>
            <p:nvPr/>
          </p:nvSpPr>
          <p:spPr bwMode="auto">
            <a:xfrm>
              <a:off x="11706995" y="4481758"/>
              <a:ext cx="258315" cy="223873"/>
            </a:xfrm>
            <a:custGeom>
              <a:avLst/>
              <a:gdLst>
                <a:gd name="T0" fmla="*/ 203 w 232"/>
                <a:gd name="T1" fmla="*/ 152 h 203"/>
                <a:gd name="T2" fmla="*/ 137 w 232"/>
                <a:gd name="T3" fmla="*/ 124 h 203"/>
                <a:gd name="T4" fmla="*/ 157 w 232"/>
                <a:gd name="T5" fmla="*/ 87 h 203"/>
                <a:gd name="T6" fmla="*/ 160 w 232"/>
                <a:gd name="T7" fmla="*/ 59 h 203"/>
                <a:gd name="T8" fmla="*/ 159 w 232"/>
                <a:gd name="T9" fmla="*/ 31 h 203"/>
                <a:gd name="T10" fmla="*/ 115 w 232"/>
                <a:gd name="T11" fmla="*/ 0 h 203"/>
                <a:gd name="T12" fmla="*/ 71 w 232"/>
                <a:gd name="T13" fmla="*/ 31 h 203"/>
                <a:gd name="T14" fmla="*/ 71 w 232"/>
                <a:gd name="T15" fmla="*/ 59 h 203"/>
                <a:gd name="T16" fmla="*/ 74 w 232"/>
                <a:gd name="T17" fmla="*/ 87 h 203"/>
                <a:gd name="T18" fmla="*/ 94 w 232"/>
                <a:gd name="T19" fmla="*/ 124 h 203"/>
                <a:gd name="T20" fmla="*/ 29 w 232"/>
                <a:gd name="T21" fmla="*/ 152 h 203"/>
                <a:gd name="T22" fmla="*/ 0 w 232"/>
                <a:gd name="T23" fmla="*/ 179 h 203"/>
                <a:gd name="T24" fmla="*/ 0 w 232"/>
                <a:gd name="T25" fmla="*/ 203 h 203"/>
                <a:gd name="T26" fmla="*/ 232 w 232"/>
                <a:gd name="T27" fmla="*/ 203 h 203"/>
                <a:gd name="T28" fmla="*/ 232 w 232"/>
                <a:gd name="T29" fmla="*/ 179 h 203"/>
                <a:gd name="T30" fmla="*/ 203 w 232"/>
                <a:gd name="T31" fmla="*/ 152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2" h="203">
                  <a:moveTo>
                    <a:pt x="203" y="152"/>
                  </a:moveTo>
                  <a:cubicBezTo>
                    <a:pt x="189" y="146"/>
                    <a:pt x="168" y="130"/>
                    <a:pt x="137" y="124"/>
                  </a:cubicBezTo>
                  <a:cubicBezTo>
                    <a:pt x="145" y="116"/>
                    <a:pt x="151" y="103"/>
                    <a:pt x="157" y="87"/>
                  </a:cubicBezTo>
                  <a:cubicBezTo>
                    <a:pt x="161" y="78"/>
                    <a:pt x="160" y="70"/>
                    <a:pt x="160" y="59"/>
                  </a:cubicBezTo>
                  <a:cubicBezTo>
                    <a:pt x="160" y="51"/>
                    <a:pt x="162" y="38"/>
                    <a:pt x="159" y="31"/>
                  </a:cubicBezTo>
                  <a:cubicBezTo>
                    <a:pt x="153" y="7"/>
                    <a:pt x="136" y="0"/>
                    <a:pt x="115" y="0"/>
                  </a:cubicBezTo>
                  <a:cubicBezTo>
                    <a:pt x="95" y="0"/>
                    <a:pt x="78" y="7"/>
                    <a:pt x="71" y="31"/>
                  </a:cubicBezTo>
                  <a:cubicBezTo>
                    <a:pt x="69" y="38"/>
                    <a:pt x="71" y="51"/>
                    <a:pt x="71" y="59"/>
                  </a:cubicBezTo>
                  <a:cubicBezTo>
                    <a:pt x="71" y="70"/>
                    <a:pt x="70" y="78"/>
                    <a:pt x="74" y="87"/>
                  </a:cubicBezTo>
                  <a:cubicBezTo>
                    <a:pt x="80" y="103"/>
                    <a:pt x="86" y="116"/>
                    <a:pt x="94" y="124"/>
                  </a:cubicBezTo>
                  <a:cubicBezTo>
                    <a:pt x="63" y="130"/>
                    <a:pt x="42" y="146"/>
                    <a:pt x="29" y="152"/>
                  </a:cubicBezTo>
                  <a:cubicBezTo>
                    <a:pt x="0" y="165"/>
                    <a:pt x="0" y="179"/>
                    <a:pt x="0" y="179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179"/>
                    <a:pt x="232" y="165"/>
                    <a:pt x="203" y="1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15" name="Rectangle 608"/>
            <p:cNvSpPr>
              <a:spLocks noChangeArrowheads="1"/>
            </p:cNvSpPr>
            <p:nvPr/>
          </p:nvSpPr>
          <p:spPr bwMode="auto">
            <a:xfrm>
              <a:off x="11922256" y="4487498"/>
              <a:ext cx="103326" cy="2296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16" name="Rectangle 609"/>
            <p:cNvSpPr>
              <a:spLocks noChangeArrowheads="1"/>
            </p:cNvSpPr>
            <p:nvPr/>
          </p:nvSpPr>
          <p:spPr bwMode="auto">
            <a:xfrm>
              <a:off x="11922256" y="4536290"/>
              <a:ext cx="60274" cy="2296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17" name="Rectangle 610"/>
            <p:cNvSpPr>
              <a:spLocks noChangeArrowheads="1"/>
            </p:cNvSpPr>
            <p:nvPr/>
          </p:nvSpPr>
          <p:spPr bwMode="auto">
            <a:xfrm>
              <a:off x="11922256" y="4585084"/>
              <a:ext cx="86105" cy="2009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386133" y="4011790"/>
            <a:ext cx="844568" cy="844573"/>
            <a:chOff x="9152546" y="5073013"/>
            <a:chExt cx="318587" cy="318589"/>
          </a:xfrm>
          <a:solidFill>
            <a:schemeClr val="bg1"/>
          </a:solidFill>
        </p:grpSpPr>
        <p:sp>
          <p:nvSpPr>
            <p:cNvPr id="19" name="Freeform 412"/>
            <p:cNvSpPr>
              <a:spLocks noEditPoints="1"/>
            </p:cNvSpPr>
            <p:nvPr/>
          </p:nvSpPr>
          <p:spPr bwMode="auto">
            <a:xfrm>
              <a:off x="9350586" y="5073013"/>
              <a:ext cx="120547" cy="120547"/>
            </a:xfrm>
            <a:custGeom>
              <a:avLst/>
              <a:gdLst>
                <a:gd name="T0" fmla="*/ 105 w 108"/>
                <a:gd name="T1" fmla="*/ 44 h 108"/>
                <a:gd name="T2" fmla="*/ 89 w 108"/>
                <a:gd name="T3" fmla="*/ 41 h 108"/>
                <a:gd name="T4" fmla="*/ 88 w 108"/>
                <a:gd name="T5" fmla="*/ 38 h 108"/>
                <a:gd name="T6" fmla="*/ 97 w 108"/>
                <a:gd name="T7" fmla="*/ 25 h 108"/>
                <a:gd name="T8" fmla="*/ 96 w 108"/>
                <a:gd name="T9" fmla="*/ 20 h 108"/>
                <a:gd name="T10" fmla="*/ 87 w 108"/>
                <a:gd name="T11" fmla="*/ 11 h 108"/>
                <a:gd name="T12" fmla="*/ 83 w 108"/>
                <a:gd name="T13" fmla="*/ 11 h 108"/>
                <a:gd name="T14" fmla="*/ 69 w 108"/>
                <a:gd name="T15" fmla="*/ 20 h 108"/>
                <a:gd name="T16" fmla="*/ 66 w 108"/>
                <a:gd name="T17" fmla="*/ 19 h 108"/>
                <a:gd name="T18" fmla="*/ 64 w 108"/>
                <a:gd name="T19" fmla="*/ 3 h 108"/>
                <a:gd name="T20" fmla="*/ 60 w 108"/>
                <a:gd name="T21" fmla="*/ 0 h 108"/>
                <a:gd name="T22" fmla="*/ 48 w 108"/>
                <a:gd name="T23" fmla="*/ 0 h 108"/>
                <a:gd name="T24" fmla="*/ 44 w 108"/>
                <a:gd name="T25" fmla="*/ 3 h 108"/>
                <a:gd name="T26" fmla="*/ 41 w 108"/>
                <a:gd name="T27" fmla="*/ 19 h 108"/>
                <a:gd name="T28" fmla="*/ 38 w 108"/>
                <a:gd name="T29" fmla="*/ 20 h 108"/>
                <a:gd name="T30" fmla="*/ 25 w 108"/>
                <a:gd name="T31" fmla="*/ 11 h 108"/>
                <a:gd name="T32" fmla="*/ 20 w 108"/>
                <a:gd name="T33" fmla="*/ 11 h 108"/>
                <a:gd name="T34" fmla="*/ 11 w 108"/>
                <a:gd name="T35" fmla="*/ 20 h 108"/>
                <a:gd name="T36" fmla="*/ 11 w 108"/>
                <a:gd name="T37" fmla="*/ 25 h 108"/>
                <a:gd name="T38" fmla="*/ 20 w 108"/>
                <a:gd name="T39" fmla="*/ 38 h 108"/>
                <a:gd name="T40" fmla="*/ 19 w 108"/>
                <a:gd name="T41" fmla="*/ 41 h 108"/>
                <a:gd name="T42" fmla="*/ 3 w 108"/>
                <a:gd name="T43" fmla="*/ 44 h 108"/>
                <a:gd name="T44" fmla="*/ 0 w 108"/>
                <a:gd name="T45" fmla="*/ 48 h 108"/>
                <a:gd name="T46" fmla="*/ 0 w 108"/>
                <a:gd name="T47" fmla="*/ 60 h 108"/>
                <a:gd name="T48" fmla="*/ 3 w 108"/>
                <a:gd name="T49" fmla="*/ 64 h 108"/>
                <a:gd name="T50" fmla="*/ 19 w 108"/>
                <a:gd name="T51" fmla="*/ 67 h 108"/>
                <a:gd name="T52" fmla="*/ 20 w 108"/>
                <a:gd name="T53" fmla="*/ 69 h 108"/>
                <a:gd name="T54" fmla="*/ 11 w 108"/>
                <a:gd name="T55" fmla="*/ 83 h 108"/>
                <a:gd name="T56" fmla="*/ 11 w 108"/>
                <a:gd name="T57" fmla="*/ 88 h 108"/>
                <a:gd name="T58" fmla="*/ 20 w 108"/>
                <a:gd name="T59" fmla="*/ 96 h 108"/>
                <a:gd name="T60" fmla="*/ 25 w 108"/>
                <a:gd name="T61" fmla="*/ 97 h 108"/>
                <a:gd name="T62" fmla="*/ 38 w 108"/>
                <a:gd name="T63" fmla="*/ 88 h 108"/>
                <a:gd name="T64" fmla="*/ 41 w 108"/>
                <a:gd name="T65" fmla="*/ 89 h 108"/>
                <a:gd name="T66" fmla="*/ 44 w 108"/>
                <a:gd name="T67" fmla="*/ 105 h 108"/>
                <a:gd name="T68" fmla="*/ 48 w 108"/>
                <a:gd name="T69" fmla="*/ 108 h 108"/>
                <a:gd name="T70" fmla="*/ 60 w 108"/>
                <a:gd name="T71" fmla="*/ 108 h 108"/>
                <a:gd name="T72" fmla="*/ 64 w 108"/>
                <a:gd name="T73" fmla="*/ 105 h 108"/>
                <a:gd name="T74" fmla="*/ 66 w 108"/>
                <a:gd name="T75" fmla="*/ 89 h 108"/>
                <a:gd name="T76" fmla="*/ 69 w 108"/>
                <a:gd name="T77" fmla="*/ 88 h 108"/>
                <a:gd name="T78" fmla="*/ 83 w 108"/>
                <a:gd name="T79" fmla="*/ 97 h 108"/>
                <a:gd name="T80" fmla="*/ 87 w 108"/>
                <a:gd name="T81" fmla="*/ 96 h 108"/>
                <a:gd name="T82" fmla="*/ 96 w 108"/>
                <a:gd name="T83" fmla="*/ 88 h 108"/>
                <a:gd name="T84" fmla="*/ 97 w 108"/>
                <a:gd name="T85" fmla="*/ 83 h 108"/>
                <a:gd name="T86" fmla="*/ 88 w 108"/>
                <a:gd name="T87" fmla="*/ 69 h 108"/>
                <a:gd name="T88" fmla="*/ 89 w 108"/>
                <a:gd name="T89" fmla="*/ 67 h 108"/>
                <a:gd name="T90" fmla="*/ 105 w 108"/>
                <a:gd name="T91" fmla="*/ 64 h 108"/>
                <a:gd name="T92" fmla="*/ 108 w 108"/>
                <a:gd name="T93" fmla="*/ 60 h 108"/>
                <a:gd name="T94" fmla="*/ 108 w 108"/>
                <a:gd name="T95" fmla="*/ 48 h 108"/>
                <a:gd name="T96" fmla="*/ 105 w 108"/>
                <a:gd name="T97" fmla="*/ 44 h 108"/>
                <a:gd name="T98" fmla="*/ 54 w 108"/>
                <a:gd name="T99" fmla="*/ 71 h 108"/>
                <a:gd name="T100" fmla="*/ 37 w 108"/>
                <a:gd name="T101" fmla="*/ 54 h 108"/>
                <a:gd name="T102" fmla="*/ 54 w 108"/>
                <a:gd name="T103" fmla="*/ 37 h 108"/>
                <a:gd name="T104" fmla="*/ 71 w 108"/>
                <a:gd name="T105" fmla="*/ 54 h 108"/>
                <a:gd name="T106" fmla="*/ 54 w 108"/>
                <a:gd name="T107" fmla="*/ 71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8" h="108">
                  <a:moveTo>
                    <a:pt x="105" y="44"/>
                  </a:move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0"/>
                    <a:pt x="88" y="38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98" y="23"/>
                    <a:pt x="97" y="21"/>
                    <a:pt x="96" y="20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0"/>
                    <a:pt x="84" y="10"/>
                    <a:pt x="83" y="11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8" y="21"/>
                    <a:pt x="67" y="21"/>
                    <a:pt x="66" y="19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1"/>
                    <a:pt x="62" y="0"/>
                    <a:pt x="60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6" y="0"/>
                    <a:pt x="44" y="1"/>
                    <a:pt x="44" y="3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21"/>
                    <a:pt x="40" y="21"/>
                    <a:pt x="38" y="2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3" y="10"/>
                    <a:pt x="21" y="10"/>
                    <a:pt x="20" y="1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1"/>
                    <a:pt x="10" y="23"/>
                    <a:pt x="11" y="25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40"/>
                    <a:pt x="21" y="41"/>
                    <a:pt x="19" y="41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1" y="45"/>
                    <a:pt x="0" y="46"/>
                    <a:pt x="0" y="4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1" y="63"/>
                    <a:pt x="3" y="64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1" y="67"/>
                    <a:pt x="21" y="68"/>
                    <a:pt x="20" y="69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0" y="84"/>
                    <a:pt x="10" y="86"/>
                    <a:pt x="11" y="88"/>
                  </a:cubicBezTo>
                  <a:cubicBezTo>
                    <a:pt x="20" y="96"/>
                    <a:pt x="20" y="96"/>
                    <a:pt x="20" y="96"/>
                  </a:cubicBezTo>
                  <a:cubicBezTo>
                    <a:pt x="21" y="97"/>
                    <a:pt x="23" y="98"/>
                    <a:pt x="25" y="97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40" y="87"/>
                    <a:pt x="41" y="87"/>
                    <a:pt x="41" y="89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4" y="106"/>
                    <a:pt x="46" y="108"/>
                    <a:pt x="48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62" y="108"/>
                    <a:pt x="63" y="106"/>
                    <a:pt x="64" y="105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7" y="87"/>
                    <a:pt x="68" y="87"/>
                    <a:pt x="69" y="88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84" y="98"/>
                    <a:pt x="86" y="97"/>
                    <a:pt x="87" y="96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7" y="86"/>
                    <a:pt x="98" y="84"/>
                    <a:pt x="97" y="83"/>
                  </a:cubicBezTo>
                  <a:cubicBezTo>
                    <a:pt x="88" y="69"/>
                    <a:pt x="88" y="69"/>
                    <a:pt x="88" y="69"/>
                  </a:cubicBezTo>
                  <a:cubicBezTo>
                    <a:pt x="87" y="68"/>
                    <a:pt x="87" y="67"/>
                    <a:pt x="89" y="67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6" y="63"/>
                    <a:pt x="108" y="62"/>
                    <a:pt x="108" y="60"/>
                  </a:cubicBezTo>
                  <a:cubicBezTo>
                    <a:pt x="108" y="48"/>
                    <a:pt x="108" y="48"/>
                    <a:pt x="108" y="48"/>
                  </a:cubicBezTo>
                  <a:cubicBezTo>
                    <a:pt x="108" y="46"/>
                    <a:pt x="106" y="45"/>
                    <a:pt x="105" y="44"/>
                  </a:cubicBezTo>
                  <a:close/>
                  <a:moveTo>
                    <a:pt x="54" y="71"/>
                  </a:moveTo>
                  <a:cubicBezTo>
                    <a:pt x="45" y="71"/>
                    <a:pt x="37" y="63"/>
                    <a:pt x="37" y="54"/>
                  </a:cubicBezTo>
                  <a:cubicBezTo>
                    <a:pt x="37" y="45"/>
                    <a:pt x="45" y="37"/>
                    <a:pt x="54" y="37"/>
                  </a:cubicBezTo>
                  <a:cubicBezTo>
                    <a:pt x="63" y="37"/>
                    <a:pt x="71" y="45"/>
                    <a:pt x="71" y="54"/>
                  </a:cubicBezTo>
                  <a:cubicBezTo>
                    <a:pt x="71" y="63"/>
                    <a:pt x="63" y="71"/>
                    <a:pt x="54" y="7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  <p:sp>
          <p:nvSpPr>
            <p:cNvPr id="20" name="Freeform 413"/>
            <p:cNvSpPr>
              <a:spLocks noEditPoints="1"/>
            </p:cNvSpPr>
            <p:nvPr/>
          </p:nvSpPr>
          <p:spPr bwMode="auto">
            <a:xfrm>
              <a:off x="9152546" y="5153377"/>
              <a:ext cx="238225" cy="238225"/>
            </a:xfrm>
            <a:custGeom>
              <a:avLst/>
              <a:gdLst>
                <a:gd name="T0" fmla="*/ 210 w 216"/>
                <a:gd name="T1" fmla="*/ 89 h 216"/>
                <a:gd name="T2" fmla="*/ 178 w 216"/>
                <a:gd name="T3" fmla="*/ 83 h 216"/>
                <a:gd name="T4" fmla="*/ 176 w 216"/>
                <a:gd name="T5" fmla="*/ 77 h 216"/>
                <a:gd name="T6" fmla="*/ 194 w 216"/>
                <a:gd name="T7" fmla="*/ 49 h 216"/>
                <a:gd name="T8" fmla="*/ 193 w 216"/>
                <a:gd name="T9" fmla="*/ 41 h 216"/>
                <a:gd name="T10" fmla="*/ 175 w 216"/>
                <a:gd name="T11" fmla="*/ 23 h 216"/>
                <a:gd name="T12" fmla="*/ 167 w 216"/>
                <a:gd name="T13" fmla="*/ 22 h 216"/>
                <a:gd name="T14" fmla="*/ 139 w 216"/>
                <a:gd name="T15" fmla="*/ 40 h 216"/>
                <a:gd name="T16" fmla="*/ 133 w 216"/>
                <a:gd name="T17" fmla="*/ 38 h 216"/>
                <a:gd name="T18" fmla="*/ 127 w 216"/>
                <a:gd name="T19" fmla="*/ 6 h 216"/>
                <a:gd name="T20" fmla="*/ 121 w 216"/>
                <a:gd name="T21" fmla="*/ 0 h 216"/>
                <a:gd name="T22" fmla="*/ 95 w 216"/>
                <a:gd name="T23" fmla="*/ 0 h 216"/>
                <a:gd name="T24" fmla="*/ 89 w 216"/>
                <a:gd name="T25" fmla="*/ 6 h 216"/>
                <a:gd name="T26" fmla="*/ 83 w 216"/>
                <a:gd name="T27" fmla="*/ 38 h 216"/>
                <a:gd name="T28" fmla="*/ 77 w 216"/>
                <a:gd name="T29" fmla="*/ 40 h 216"/>
                <a:gd name="T30" fmla="*/ 49 w 216"/>
                <a:gd name="T31" fmla="*/ 22 h 216"/>
                <a:gd name="T32" fmla="*/ 41 w 216"/>
                <a:gd name="T33" fmla="*/ 23 h 216"/>
                <a:gd name="T34" fmla="*/ 23 w 216"/>
                <a:gd name="T35" fmla="*/ 41 h 216"/>
                <a:gd name="T36" fmla="*/ 22 w 216"/>
                <a:gd name="T37" fmla="*/ 49 h 216"/>
                <a:gd name="T38" fmla="*/ 40 w 216"/>
                <a:gd name="T39" fmla="*/ 77 h 216"/>
                <a:gd name="T40" fmla="*/ 38 w 216"/>
                <a:gd name="T41" fmla="*/ 83 h 216"/>
                <a:gd name="T42" fmla="*/ 6 w 216"/>
                <a:gd name="T43" fmla="*/ 89 h 216"/>
                <a:gd name="T44" fmla="*/ 0 w 216"/>
                <a:gd name="T45" fmla="*/ 95 h 216"/>
                <a:gd name="T46" fmla="*/ 0 w 216"/>
                <a:gd name="T47" fmla="*/ 121 h 216"/>
                <a:gd name="T48" fmla="*/ 6 w 216"/>
                <a:gd name="T49" fmla="*/ 127 h 216"/>
                <a:gd name="T50" fmla="*/ 38 w 216"/>
                <a:gd name="T51" fmla="*/ 133 h 216"/>
                <a:gd name="T52" fmla="*/ 40 w 216"/>
                <a:gd name="T53" fmla="*/ 139 h 216"/>
                <a:gd name="T54" fmla="*/ 22 w 216"/>
                <a:gd name="T55" fmla="*/ 167 h 216"/>
                <a:gd name="T56" fmla="*/ 23 w 216"/>
                <a:gd name="T57" fmla="*/ 175 h 216"/>
                <a:gd name="T58" fmla="*/ 41 w 216"/>
                <a:gd name="T59" fmla="*/ 193 h 216"/>
                <a:gd name="T60" fmla="*/ 49 w 216"/>
                <a:gd name="T61" fmla="*/ 194 h 216"/>
                <a:gd name="T62" fmla="*/ 77 w 216"/>
                <a:gd name="T63" fmla="*/ 176 h 216"/>
                <a:gd name="T64" fmla="*/ 83 w 216"/>
                <a:gd name="T65" fmla="*/ 178 h 216"/>
                <a:gd name="T66" fmla="*/ 89 w 216"/>
                <a:gd name="T67" fmla="*/ 210 h 216"/>
                <a:gd name="T68" fmla="*/ 95 w 216"/>
                <a:gd name="T69" fmla="*/ 216 h 216"/>
                <a:gd name="T70" fmla="*/ 121 w 216"/>
                <a:gd name="T71" fmla="*/ 216 h 216"/>
                <a:gd name="T72" fmla="*/ 127 w 216"/>
                <a:gd name="T73" fmla="*/ 210 h 216"/>
                <a:gd name="T74" fmla="*/ 133 w 216"/>
                <a:gd name="T75" fmla="*/ 178 h 216"/>
                <a:gd name="T76" fmla="*/ 139 w 216"/>
                <a:gd name="T77" fmla="*/ 176 h 216"/>
                <a:gd name="T78" fmla="*/ 167 w 216"/>
                <a:gd name="T79" fmla="*/ 194 h 216"/>
                <a:gd name="T80" fmla="*/ 175 w 216"/>
                <a:gd name="T81" fmla="*/ 193 h 216"/>
                <a:gd name="T82" fmla="*/ 193 w 216"/>
                <a:gd name="T83" fmla="*/ 175 h 216"/>
                <a:gd name="T84" fmla="*/ 194 w 216"/>
                <a:gd name="T85" fmla="*/ 167 h 216"/>
                <a:gd name="T86" fmla="*/ 176 w 216"/>
                <a:gd name="T87" fmla="*/ 139 h 216"/>
                <a:gd name="T88" fmla="*/ 178 w 216"/>
                <a:gd name="T89" fmla="*/ 133 h 216"/>
                <a:gd name="T90" fmla="*/ 210 w 216"/>
                <a:gd name="T91" fmla="*/ 127 h 216"/>
                <a:gd name="T92" fmla="*/ 216 w 216"/>
                <a:gd name="T93" fmla="*/ 121 h 216"/>
                <a:gd name="T94" fmla="*/ 216 w 216"/>
                <a:gd name="T95" fmla="*/ 95 h 216"/>
                <a:gd name="T96" fmla="*/ 210 w 216"/>
                <a:gd name="T97" fmla="*/ 89 h 216"/>
                <a:gd name="T98" fmla="*/ 108 w 216"/>
                <a:gd name="T99" fmla="*/ 147 h 216"/>
                <a:gd name="T100" fmla="*/ 69 w 216"/>
                <a:gd name="T101" fmla="*/ 108 h 216"/>
                <a:gd name="T102" fmla="*/ 108 w 216"/>
                <a:gd name="T103" fmla="*/ 69 h 216"/>
                <a:gd name="T104" fmla="*/ 147 w 216"/>
                <a:gd name="T105" fmla="*/ 108 h 216"/>
                <a:gd name="T106" fmla="*/ 108 w 216"/>
                <a:gd name="T107" fmla="*/ 147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6" h="216">
                  <a:moveTo>
                    <a:pt x="210" y="89"/>
                  </a:moveTo>
                  <a:cubicBezTo>
                    <a:pt x="178" y="83"/>
                    <a:pt x="178" y="83"/>
                    <a:pt x="178" y="83"/>
                  </a:cubicBezTo>
                  <a:cubicBezTo>
                    <a:pt x="175" y="82"/>
                    <a:pt x="174" y="80"/>
                    <a:pt x="176" y="77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6" y="47"/>
                    <a:pt x="195" y="43"/>
                    <a:pt x="193" y="41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3" y="21"/>
                    <a:pt x="169" y="20"/>
                    <a:pt x="167" y="22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2"/>
                    <a:pt x="134" y="41"/>
                    <a:pt x="133" y="38"/>
                  </a:cubicBezTo>
                  <a:cubicBezTo>
                    <a:pt x="127" y="6"/>
                    <a:pt x="127" y="6"/>
                    <a:pt x="127" y="6"/>
                  </a:cubicBezTo>
                  <a:cubicBezTo>
                    <a:pt x="127" y="3"/>
                    <a:pt x="124" y="0"/>
                    <a:pt x="121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2" y="0"/>
                    <a:pt x="89" y="3"/>
                    <a:pt x="89" y="6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2" y="41"/>
                    <a:pt x="80" y="42"/>
                    <a:pt x="77" y="40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7" y="20"/>
                    <a:pt x="43" y="21"/>
                    <a:pt x="41" y="23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43"/>
                    <a:pt x="20" y="47"/>
                    <a:pt x="22" y="49"/>
                  </a:cubicBezTo>
                  <a:cubicBezTo>
                    <a:pt x="40" y="77"/>
                    <a:pt x="40" y="77"/>
                    <a:pt x="40" y="77"/>
                  </a:cubicBezTo>
                  <a:cubicBezTo>
                    <a:pt x="42" y="80"/>
                    <a:pt x="41" y="82"/>
                    <a:pt x="38" y="83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3" y="89"/>
                    <a:pt x="0" y="92"/>
                    <a:pt x="0" y="95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24"/>
                    <a:pt x="3" y="127"/>
                    <a:pt x="6" y="127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41" y="134"/>
                    <a:pt x="42" y="137"/>
                    <a:pt x="40" y="139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0" y="169"/>
                    <a:pt x="21" y="173"/>
                    <a:pt x="23" y="175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3" y="195"/>
                    <a:pt x="47" y="196"/>
                    <a:pt x="49" y="194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80" y="174"/>
                    <a:pt x="82" y="175"/>
                    <a:pt x="83" y="178"/>
                  </a:cubicBezTo>
                  <a:cubicBezTo>
                    <a:pt x="89" y="210"/>
                    <a:pt x="89" y="210"/>
                    <a:pt x="89" y="210"/>
                  </a:cubicBezTo>
                  <a:cubicBezTo>
                    <a:pt x="89" y="213"/>
                    <a:pt x="92" y="216"/>
                    <a:pt x="95" y="216"/>
                  </a:cubicBezTo>
                  <a:cubicBezTo>
                    <a:pt x="121" y="216"/>
                    <a:pt x="121" y="216"/>
                    <a:pt x="121" y="216"/>
                  </a:cubicBezTo>
                  <a:cubicBezTo>
                    <a:pt x="124" y="216"/>
                    <a:pt x="127" y="213"/>
                    <a:pt x="127" y="210"/>
                  </a:cubicBezTo>
                  <a:cubicBezTo>
                    <a:pt x="133" y="178"/>
                    <a:pt x="133" y="178"/>
                    <a:pt x="133" y="178"/>
                  </a:cubicBezTo>
                  <a:cubicBezTo>
                    <a:pt x="134" y="175"/>
                    <a:pt x="137" y="174"/>
                    <a:pt x="139" y="176"/>
                  </a:cubicBezTo>
                  <a:cubicBezTo>
                    <a:pt x="167" y="194"/>
                    <a:pt x="167" y="194"/>
                    <a:pt x="167" y="194"/>
                  </a:cubicBezTo>
                  <a:cubicBezTo>
                    <a:pt x="169" y="196"/>
                    <a:pt x="173" y="195"/>
                    <a:pt x="175" y="193"/>
                  </a:cubicBezTo>
                  <a:cubicBezTo>
                    <a:pt x="193" y="175"/>
                    <a:pt x="193" y="175"/>
                    <a:pt x="193" y="175"/>
                  </a:cubicBezTo>
                  <a:cubicBezTo>
                    <a:pt x="195" y="173"/>
                    <a:pt x="196" y="169"/>
                    <a:pt x="194" y="167"/>
                  </a:cubicBezTo>
                  <a:cubicBezTo>
                    <a:pt x="176" y="139"/>
                    <a:pt x="176" y="139"/>
                    <a:pt x="176" y="139"/>
                  </a:cubicBezTo>
                  <a:cubicBezTo>
                    <a:pt x="174" y="137"/>
                    <a:pt x="175" y="134"/>
                    <a:pt x="178" y="133"/>
                  </a:cubicBezTo>
                  <a:cubicBezTo>
                    <a:pt x="210" y="127"/>
                    <a:pt x="210" y="127"/>
                    <a:pt x="210" y="127"/>
                  </a:cubicBezTo>
                  <a:cubicBezTo>
                    <a:pt x="213" y="127"/>
                    <a:pt x="216" y="124"/>
                    <a:pt x="216" y="121"/>
                  </a:cubicBezTo>
                  <a:cubicBezTo>
                    <a:pt x="216" y="95"/>
                    <a:pt x="216" y="95"/>
                    <a:pt x="216" y="95"/>
                  </a:cubicBezTo>
                  <a:cubicBezTo>
                    <a:pt x="216" y="92"/>
                    <a:pt x="213" y="89"/>
                    <a:pt x="210" y="89"/>
                  </a:cubicBezTo>
                  <a:close/>
                  <a:moveTo>
                    <a:pt x="108" y="147"/>
                  </a:moveTo>
                  <a:cubicBezTo>
                    <a:pt x="86" y="147"/>
                    <a:pt x="69" y="130"/>
                    <a:pt x="69" y="108"/>
                  </a:cubicBezTo>
                  <a:cubicBezTo>
                    <a:pt x="69" y="87"/>
                    <a:pt x="86" y="69"/>
                    <a:pt x="108" y="69"/>
                  </a:cubicBezTo>
                  <a:cubicBezTo>
                    <a:pt x="130" y="69"/>
                    <a:pt x="147" y="87"/>
                    <a:pt x="147" y="108"/>
                  </a:cubicBezTo>
                  <a:cubicBezTo>
                    <a:pt x="147" y="130"/>
                    <a:pt x="130" y="147"/>
                    <a:pt x="108" y="1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 panose="020F0502020204030204"/>
                <a:ea typeface="等线" panose="020F0502020204030204"/>
              </a:endParaRPr>
            </a:p>
          </p:txBody>
        </p:sp>
      </p:grpSp>
      <p:cxnSp>
        <p:nvCxnSpPr>
          <p:cNvPr id="21" name="直接连接符 20"/>
          <p:cNvCxnSpPr/>
          <p:nvPr/>
        </p:nvCxnSpPr>
        <p:spPr>
          <a:xfrm flipH="1">
            <a:off x="568728" y="2217398"/>
            <a:ext cx="5931511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3"/>
          <p:cNvSpPr txBox="1"/>
          <p:nvPr/>
        </p:nvSpPr>
        <p:spPr>
          <a:xfrm>
            <a:off x="958194" y="4985533"/>
            <a:ext cx="2430318" cy="684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4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5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</a:t>
            </a:r>
            <a:endParaRPr lang="zh-CN" altLang="en-US" sz="1050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3" name="TextBox 13"/>
          <p:cNvSpPr txBox="1"/>
          <p:nvPr/>
        </p:nvSpPr>
        <p:spPr>
          <a:xfrm>
            <a:off x="4788483" y="4985533"/>
            <a:ext cx="2430318" cy="684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4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5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</a:t>
            </a:r>
            <a:endParaRPr lang="zh-CN" altLang="en-US" sz="1050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4" name="TextBox 13"/>
          <p:cNvSpPr txBox="1"/>
          <p:nvPr/>
        </p:nvSpPr>
        <p:spPr>
          <a:xfrm>
            <a:off x="8618772" y="4985533"/>
            <a:ext cx="2430318" cy="684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400" b="1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5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</a:t>
            </a:r>
            <a:endParaRPr lang="zh-CN" altLang="en-US" sz="1050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85227" y="1818832"/>
            <a:ext cx="2028119" cy="307777"/>
          </a:xfrm>
          <a:prstGeom prst="rect">
            <a:avLst/>
          </a:prstGeom>
          <a:solidFill>
            <a:srgbClr val="537590"/>
          </a:solidFill>
        </p:spPr>
        <p:txBody>
          <a:bodyPr wrap="none" rtlCol="0">
            <a:spAutoFit/>
          </a:bodyPr>
          <a:lstStyle/>
          <a:p>
            <a:r>
              <a:rPr lang="zh-CN" altLang="en-US" sz="1400" b="1" i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点击此处输入文本标题</a:t>
            </a:r>
            <a:endParaRPr lang="zh-CN" altLang="en-US" sz="1400" b="1" i="1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6" name="TextBox 38"/>
          <p:cNvSpPr txBox="1"/>
          <p:nvPr/>
        </p:nvSpPr>
        <p:spPr>
          <a:xfrm>
            <a:off x="568728" y="2255784"/>
            <a:ext cx="6194414" cy="7353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根据您的需要自由拉伸文本框大小单击此处可编辑内容。根据您的需要自由拉伸文本框大小单击此处可编辑内容，根据您的需要自由拉伸文本框大小单击此处可编辑内容，根据您的需要自由拉伸文本框大小单击此处可编辑内容。</a:t>
            </a:r>
            <a:endParaRPr lang="zh-CN" altLang="en-US" sz="11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2" grpId="0"/>
      <p:bldP spid="23" grpId="0"/>
      <p:bldP spid="24" grpId="0"/>
      <p:bldP spid="25" grpId="0" animBg="1"/>
      <p:bldP spid="2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查看源图像"/>
          <p:cNvPicPr>
            <a:picLocks noChangeAspect="1" noChangeArrowheads="1"/>
          </p:cNvPicPr>
          <p:nvPr/>
        </p:nvPicPr>
        <p:blipFill rotWithShape="1">
          <a:blip r:embed="rId1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77" r="67287" b="32883"/>
          <a:stretch>
            <a:fillRect/>
          </a:stretch>
        </p:blipFill>
        <p:spPr bwMode="auto">
          <a:xfrm>
            <a:off x="5200007" y="1289786"/>
            <a:ext cx="1791986" cy="163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758616" y="3057338"/>
            <a:ext cx="86747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答辩完毕，感谢指导</a:t>
            </a:r>
            <a:endParaRPr lang="zh-CN" altLang="en-US" sz="66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308671" y="4361429"/>
            <a:ext cx="1649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答辩人</a:t>
            </a:r>
            <a:r>
              <a:rPr lang="zh-CN" altLang="en-US" b="1" dirty="0" smtClean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：青课</a:t>
            </a:r>
            <a:endParaRPr lang="zh-CN" altLang="en-US" b="1" dirty="0"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00007" y="4741215"/>
            <a:ext cx="1867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指导</a:t>
            </a:r>
            <a:r>
              <a:rPr lang="zh-CN" altLang="en-US" b="1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老师</a:t>
            </a:r>
            <a:r>
              <a:rPr lang="zh-CN" altLang="en-US" b="1" smtClean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：青课</a:t>
            </a:r>
            <a:endParaRPr lang="zh-CN" altLang="en-US" b="1" dirty="0"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>
            <a:off x="1237797" y="2393786"/>
            <a:ext cx="797802" cy="1016378"/>
          </a:xfrm>
          <a:custGeom>
            <a:avLst/>
            <a:gdLst/>
            <a:ahLst/>
            <a:cxnLst/>
            <a:rect l="l" t="t" r="r" b="b"/>
            <a:pathLst>
              <a:path w="500634" h="637794">
                <a:moveTo>
                  <a:pt x="0" y="0"/>
                </a:moveTo>
                <a:lnTo>
                  <a:pt x="500634" y="0"/>
                </a:lnTo>
                <a:lnTo>
                  <a:pt x="500634" y="637794"/>
                </a:lnTo>
                <a:lnTo>
                  <a:pt x="463296" y="637794"/>
                </a:lnTo>
                <a:lnTo>
                  <a:pt x="463296" y="582930"/>
                </a:lnTo>
                <a:lnTo>
                  <a:pt x="36576" y="582930"/>
                </a:lnTo>
                <a:lnTo>
                  <a:pt x="36576" y="637794"/>
                </a:lnTo>
                <a:lnTo>
                  <a:pt x="0" y="637794"/>
                </a:lnTo>
                <a:lnTo>
                  <a:pt x="0" y="0"/>
                </a:lnTo>
                <a:close/>
                <a:moveTo>
                  <a:pt x="36576" y="35814"/>
                </a:moveTo>
                <a:lnTo>
                  <a:pt x="36576" y="181356"/>
                </a:lnTo>
                <a:lnTo>
                  <a:pt x="463296" y="181356"/>
                </a:lnTo>
                <a:lnTo>
                  <a:pt x="463296" y="35814"/>
                </a:lnTo>
                <a:lnTo>
                  <a:pt x="36576" y="35814"/>
                </a:lnTo>
                <a:close/>
                <a:moveTo>
                  <a:pt x="36576" y="216408"/>
                </a:moveTo>
                <a:lnTo>
                  <a:pt x="36576" y="363474"/>
                </a:lnTo>
                <a:lnTo>
                  <a:pt x="463296" y="363474"/>
                </a:lnTo>
                <a:lnTo>
                  <a:pt x="463296" y="216408"/>
                </a:lnTo>
                <a:lnTo>
                  <a:pt x="36576" y="216408"/>
                </a:lnTo>
                <a:close/>
                <a:moveTo>
                  <a:pt x="36576" y="399288"/>
                </a:moveTo>
                <a:lnTo>
                  <a:pt x="36576" y="547116"/>
                </a:lnTo>
                <a:lnTo>
                  <a:pt x="463296" y="547116"/>
                </a:lnTo>
                <a:lnTo>
                  <a:pt x="463296" y="399288"/>
                </a:lnTo>
                <a:lnTo>
                  <a:pt x="36576" y="39928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17580" y="3626311"/>
            <a:ext cx="1069808" cy="1032716"/>
            <a:chOff x="1117580" y="3626311"/>
            <a:chExt cx="1069808" cy="1032716"/>
          </a:xfrm>
        </p:grpSpPr>
        <p:sp>
          <p:nvSpPr>
            <p:cNvPr id="3" name="任意多边形: 形状 2"/>
            <p:cNvSpPr/>
            <p:nvPr/>
          </p:nvSpPr>
          <p:spPr>
            <a:xfrm>
              <a:off x="1117580" y="3626311"/>
              <a:ext cx="1069808" cy="1032716"/>
            </a:xfrm>
            <a:custGeom>
              <a:avLst/>
              <a:gdLst/>
              <a:ahLst/>
              <a:cxnLst/>
              <a:rect l="l" t="t" r="r" b="b"/>
              <a:pathLst>
                <a:path w="671322" h="648046">
                  <a:moveTo>
                    <a:pt x="537210" y="0"/>
                  </a:moveTo>
                  <a:lnTo>
                    <a:pt x="564642" y="3048"/>
                  </a:lnTo>
                  <a:cubicBezTo>
                    <a:pt x="563451" y="37719"/>
                    <a:pt x="561642" y="77152"/>
                    <a:pt x="559213" y="121348"/>
                  </a:cubicBezTo>
                  <a:cubicBezTo>
                    <a:pt x="556784" y="165544"/>
                    <a:pt x="554022" y="207645"/>
                    <a:pt x="550926" y="247650"/>
                  </a:cubicBezTo>
                  <a:lnTo>
                    <a:pt x="660654" y="247650"/>
                  </a:lnTo>
                  <a:lnTo>
                    <a:pt x="660654" y="281178"/>
                  </a:lnTo>
                  <a:lnTo>
                    <a:pt x="345948" y="281178"/>
                  </a:lnTo>
                  <a:lnTo>
                    <a:pt x="345948" y="306324"/>
                  </a:lnTo>
                  <a:cubicBezTo>
                    <a:pt x="365125" y="351282"/>
                    <a:pt x="390779" y="392430"/>
                    <a:pt x="422910" y="429768"/>
                  </a:cubicBezTo>
                  <a:cubicBezTo>
                    <a:pt x="448469" y="412448"/>
                    <a:pt x="474694" y="393176"/>
                    <a:pt x="501587" y="371951"/>
                  </a:cubicBezTo>
                  <a:cubicBezTo>
                    <a:pt x="528479" y="350726"/>
                    <a:pt x="551275" y="330882"/>
                    <a:pt x="569976" y="312420"/>
                  </a:cubicBezTo>
                  <a:lnTo>
                    <a:pt x="601218" y="335280"/>
                  </a:lnTo>
                  <a:cubicBezTo>
                    <a:pt x="578183" y="355886"/>
                    <a:pt x="552815" y="376586"/>
                    <a:pt x="525113" y="397383"/>
                  </a:cubicBezTo>
                  <a:cubicBezTo>
                    <a:pt x="497411" y="418179"/>
                    <a:pt x="470710" y="436594"/>
                    <a:pt x="445008" y="452628"/>
                  </a:cubicBezTo>
                  <a:cubicBezTo>
                    <a:pt x="475250" y="483600"/>
                    <a:pt x="509445" y="510238"/>
                    <a:pt x="547592" y="532542"/>
                  </a:cubicBezTo>
                  <a:cubicBezTo>
                    <a:pt x="585740" y="554847"/>
                    <a:pt x="626983" y="572151"/>
                    <a:pt x="671322" y="584454"/>
                  </a:cubicBezTo>
                  <a:cubicBezTo>
                    <a:pt x="666941" y="588470"/>
                    <a:pt x="662369" y="593392"/>
                    <a:pt x="657606" y="599217"/>
                  </a:cubicBezTo>
                  <a:cubicBezTo>
                    <a:pt x="652844" y="605044"/>
                    <a:pt x="649034" y="610536"/>
                    <a:pt x="646176" y="615696"/>
                  </a:cubicBezTo>
                  <a:cubicBezTo>
                    <a:pt x="581422" y="595519"/>
                    <a:pt x="523478" y="564817"/>
                    <a:pt x="472345" y="523589"/>
                  </a:cubicBezTo>
                  <a:cubicBezTo>
                    <a:pt x="421211" y="482362"/>
                    <a:pt x="379079" y="432800"/>
                    <a:pt x="345948" y="374904"/>
                  </a:cubicBezTo>
                  <a:lnTo>
                    <a:pt x="345948" y="599694"/>
                  </a:lnTo>
                  <a:cubicBezTo>
                    <a:pt x="346059" y="612759"/>
                    <a:pt x="344122" y="622443"/>
                    <a:pt x="340138" y="628745"/>
                  </a:cubicBezTo>
                  <a:cubicBezTo>
                    <a:pt x="336153" y="635047"/>
                    <a:pt x="329454" y="639588"/>
                    <a:pt x="320040" y="642366"/>
                  </a:cubicBezTo>
                  <a:cubicBezTo>
                    <a:pt x="309896" y="645303"/>
                    <a:pt x="295323" y="647049"/>
                    <a:pt x="276320" y="647604"/>
                  </a:cubicBezTo>
                  <a:cubicBezTo>
                    <a:pt x="257318" y="648160"/>
                    <a:pt x="233029" y="648192"/>
                    <a:pt x="203454" y="647700"/>
                  </a:cubicBezTo>
                  <a:cubicBezTo>
                    <a:pt x="202216" y="642636"/>
                    <a:pt x="200311" y="637143"/>
                    <a:pt x="197739" y="631221"/>
                  </a:cubicBezTo>
                  <a:cubicBezTo>
                    <a:pt x="195167" y="625300"/>
                    <a:pt x="192500" y="619617"/>
                    <a:pt x="189738" y="614172"/>
                  </a:cubicBezTo>
                  <a:cubicBezTo>
                    <a:pt x="215297" y="614918"/>
                    <a:pt x="237331" y="615331"/>
                    <a:pt x="255842" y="615410"/>
                  </a:cubicBezTo>
                  <a:cubicBezTo>
                    <a:pt x="274352" y="615489"/>
                    <a:pt x="286861" y="615331"/>
                    <a:pt x="293370" y="614934"/>
                  </a:cubicBezTo>
                  <a:cubicBezTo>
                    <a:pt x="299704" y="614664"/>
                    <a:pt x="303990" y="613489"/>
                    <a:pt x="306229" y="611409"/>
                  </a:cubicBezTo>
                  <a:cubicBezTo>
                    <a:pt x="308467" y="609330"/>
                    <a:pt x="309515" y="605679"/>
                    <a:pt x="309372" y="600456"/>
                  </a:cubicBezTo>
                  <a:lnTo>
                    <a:pt x="309372" y="466344"/>
                  </a:lnTo>
                  <a:cubicBezTo>
                    <a:pt x="258747" y="488807"/>
                    <a:pt x="208740" y="510937"/>
                    <a:pt x="159353" y="532733"/>
                  </a:cubicBezTo>
                  <a:cubicBezTo>
                    <a:pt x="109966" y="554529"/>
                    <a:pt x="65484" y="573802"/>
                    <a:pt x="25908" y="590550"/>
                  </a:cubicBezTo>
                  <a:lnTo>
                    <a:pt x="6096" y="557784"/>
                  </a:lnTo>
                  <a:cubicBezTo>
                    <a:pt x="44736" y="542814"/>
                    <a:pt x="90710" y="524176"/>
                    <a:pt x="144018" y="501872"/>
                  </a:cubicBezTo>
                  <a:cubicBezTo>
                    <a:pt x="197326" y="479568"/>
                    <a:pt x="252444" y="456549"/>
                    <a:pt x="309372" y="432816"/>
                  </a:cubicBezTo>
                  <a:lnTo>
                    <a:pt x="309372" y="281178"/>
                  </a:lnTo>
                  <a:lnTo>
                    <a:pt x="0" y="281178"/>
                  </a:lnTo>
                  <a:lnTo>
                    <a:pt x="0" y="247650"/>
                  </a:lnTo>
                  <a:lnTo>
                    <a:pt x="513588" y="247650"/>
                  </a:lnTo>
                  <a:cubicBezTo>
                    <a:pt x="514747" y="233870"/>
                    <a:pt x="515858" y="219519"/>
                    <a:pt x="516922" y="204597"/>
                  </a:cubicBezTo>
                  <a:cubicBezTo>
                    <a:pt x="517985" y="189674"/>
                    <a:pt x="518906" y="174561"/>
                    <a:pt x="519684" y="159258"/>
                  </a:cubicBezTo>
                  <a:lnTo>
                    <a:pt x="76200" y="159258"/>
                  </a:lnTo>
                  <a:lnTo>
                    <a:pt x="76200" y="124968"/>
                  </a:lnTo>
                  <a:lnTo>
                    <a:pt x="521208" y="124968"/>
                  </a:lnTo>
                  <a:cubicBezTo>
                    <a:pt x="522351" y="108886"/>
                    <a:pt x="523304" y="93424"/>
                    <a:pt x="524066" y="78581"/>
                  </a:cubicBezTo>
                  <a:cubicBezTo>
                    <a:pt x="524828" y="63738"/>
                    <a:pt x="525399" y="49990"/>
                    <a:pt x="525780" y="37338"/>
                  </a:cubicBezTo>
                  <a:lnTo>
                    <a:pt x="55626" y="37338"/>
                  </a:lnTo>
                  <a:lnTo>
                    <a:pt x="55626" y="2286"/>
                  </a:lnTo>
                  <a:lnTo>
                    <a:pt x="530352" y="2286"/>
                  </a:lnTo>
                  <a:lnTo>
                    <a:pt x="53721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endParaRPr>
            </a:p>
          </p:txBody>
        </p:sp>
        <p:sp>
          <p:nvSpPr>
            <p:cNvPr id="4" name="任意多边形: 形状 3"/>
            <p:cNvSpPr/>
            <p:nvPr/>
          </p:nvSpPr>
          <p:spPr>
            <a:xfrm>
              <a:off x="1209868" y="4132679"/>
              <a:ext cx="262291" cy="196718"/>
            </a:xfrm>
            <a:custGeom>
              <a:avLst/>
              <a:gdLst/>
              <a:ahLst/>
              <a:cxnLst/>
              <a:rect l="l" t="t" r="r" b="b"/>
              <a:pathLst>
                <a:path w="164592" h="123444">
                  <a:moveTo>
                    <a:pt x="24384" y="0"/>
                  </a:moveTo>
                  <a:cubicBezTo>
                    <a:pt x="49990" y="13874"/>
                    <a:pt x="75740" y="29749"/>
                    <a:pt x="101632" y="47625"/>
                  </a:cubicBezTo>
                  <a:cubicBezTo>
                    <a:pt x="127524" y="65500"/>
                    <a:pt x="148511" y="82137"/>
                    <a:pt x="164592" y="97536"/>
                  </a:cubicBezTo>
                  <a:lnTo>
                    <a:pt x="138684" y="123444"/>
                  </a:lnTo>
                  <a:cubicBezTo>
                    <a:pt x="123333" y="107997"/>
                    <a:pt x="102791" y="90884"/>
                    <a:pt x="77057" y="72104"/>
                  </a:cubicBezTo>
                  <a:cubicBezTo>
                    <a:pt x="51324" y="53324"/>
                    <a:pt x="25638" y="36401"/>
                    <a:pt x="0" y="21336"/>
                  </a:cubicBezTo>
                  <a:lnTo>
                    <a:pt x="24384" y="0"/>
                  </a:lnTo>
                  <a:close/>
                </a:path>
              </a:pathLst>
            </a:custGeom>
            <a:solidFill>
              <a:srgbClr val="5375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272874" y="2185132"/>
            <a:ext cx="3495479" cy="1009359"/>
            <a:chOff x="3272874" y="2185132"/>
            <a:chExt cx="3495479" cy="1009359"/>
          </a:xfrm>
        </p:grpSpPr>
        <p:sp>
          <p:nvSpPr>
            <p:cNvPr id="9" name="矩形 8"/>
            <p:cNvSpPr/>
            <p:nvPr/>
          </p:nvSpPr>
          <p:spPr>
            <a:xfrm>
              <a:off x="3354044" y="2283620"/>
              <a:ext cx="932405" cy="332652"/>
            </a:xfrm>
            <a:prstGeom prst="rect">
              <a:avLst/>
            </a:prstGeom>
            <a:solidFill>
              <a:srgbClr val="5375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283647" y="2259331"/>
              <a:ext cx="1073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cs"/>
                </a:rPr>
                <a:t>Part 01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endParaRPr>
            </a:p>
          </p:txBody>
        </p:sp>
        <p:sp>
          <p:nvSpPr>
            <p:cNvPr id="7" name="TextBox 5"/>
            <p:cNvSpPr txBox="1"/>
            <p:nvPr/>
          </p:nvSpPr>
          <p:spPr>
            <a:xfrm>
              <a:off x="3272874" y="2664409"/>
              <a:ext cx="3495479" cy="53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216660" rtl="0" eaLnBrk="1" fontAlgn="auto" latinLnBrk="0" hangingPunct="1">
                <a:lnSpc>
                  <a:spcPct val="15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text, 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text. 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text.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286449" y="2185132"/>
              <a:ext cx="1210588" cy="4998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rgbClr val="53759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Microsoft YaHei" panose="020B0503020204020204" pitchFamily="34" charset="-122"/>
                </a:rPr>
                <a:t>研究背景</a:t>
              </a:r>
              <a:endParaRPr lang="zh-CN" altLang="en-US" sz="2000" b="1" dirty="0">
                <a:solidFill>
                  <a:srgbClr val="53759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394638" y="2157020"/>
            <a:ext cx="3495479" cy="1037471"/>
            <a:chOff x="7394638" y="2157020"/>
            <a:chExt cx="3495479" cy="1037471"/>
          </a:xfrm>
        </p:grpSpPr>
        <p:sp>
          <p:nvSpPr>
            <p:cNvPr id="15" name="矩形 14"/>
            <p:cNvSpPr/>
            <p:nvPr/>
          </p:nvSpPr>
          <p:spPr>
            <a:xfrm>
              <a:off x="7475808" y="2283620"/>
              <a:ext cx="932405" cy="332652"/>
            </a:xfrm>
            <a:prstGeom prst="rect">
              <a:avLst/>
            </a:prstGeom>
            <a:solidFill>
              <a:srgbClr val="5375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405411" y="2259331"/>
              <a:ext cx="1073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cs"/>
                </a:rPr>
                <a:t>Part 02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endParaRPr>
            </a:p>
          </p:txBody>
        </p:sp>
        <p:sp>
          <p:nvSpPr>
            <p:cNvPr id="13" name="TextBox 5"/>
            <p:cNvSpPr txBox="1"/>
            <p:nvPr/>
          </p:nvSpPr>
          <p:spPr>
            <a:xfrm>
              <a:off x="7394638" y="2664409"/>
              <a:ext cx="3495479" cy="53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216660" rtl="0" eaLnBrk="1" fontAlgn="auto" latinLnBrk="0" hangingPunct="1">
                <a:lnSpc>
                  <a:spcPct val="15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text, 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text. 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text.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8408213" y="2157020"/>
              <a:ext cx="1210588" cy="4998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rgbClr val="53759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Microsoft YaHei" panose="020B0503020204020204" pitchFamily="34" charset="-122"/>
                </a:rPr>
                <a:t>研究方案</a:t>
              </a:r>
              <a:endParaRPr lang="zh-CN" altLang="en-US" sz="2000" b="1" dirty="0">
                <a:solidFill>
                  <a:srgbClr val="53759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272874" y="3947568"/>
            <a:ext cx="3495479" cy="1009359"/>
            <a:chOff x="3272874" y="3947568"/>
            <a:chExt cx="3495479" cy="1009359"/>
          </a:xfrm>
        </p:grpSpPr>
        <p:sp>
          <p:nvSpPr>
            <p:cNvPr id="21" name="矩形 20"/>
            <p:cNvSpPr/>
            <p:nvPr/>
          </p:nvSpPr>
          <p:spPr>
            <a:xfrm>
              <a:off x="3354044" y="4046056"/>
              <a:ext cx="932405" cy="332652"/>
            </a:xfrm>
            <a:prstGeom prst="rect">
              <a:avLst/>
            </a:prstGeom>
            <a:solidFill>
              <a:srgbClr val="5375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283647" y="4021767"/>
              <a:ext cx="1073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cs"/>
                </a:rPr>
                <a:t>Part 03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endParaRPr>
            </a:p>
          </p:txBody>
        </p:sp>
        <p:sp>
          <p:nvSpPr>
            <p:cNvPr id="19" name="TextBox 5"/>
            <p:cNvSpPr txBox="1"/>
            <p:nvPr/>
          </p:nvSpPr>
          <p:spPr>
            <a:xfrm>
              <a:off x="3272874" y="4426845"/>
              <a:ext cx="3495479" cy="53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216660" rtl="0" eaLnBrk="1" fontAlgn="auto" latinLnBrk="0" hangingPunct="1">
                <a:lnSpc>
                  <a:spcPct val="15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text, 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text. 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text.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286449" y="3947568"/>
              <a:ext cx="1210588" cy="4998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rgbClr val="53759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Microsoft YaHei" panose="020B0503020204020204" pitchFamily="34" charset="-122"/>
                </a:rPr>
                <a:t>研究成果</a:t>
              </a:r>
              <a:endParaRPr lang="zh-CN" altLang="en-US" sz="2000" b="1" dirty="0">
                <a:solidFill>
                  <a:srgbClr val="53759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394638" y="3919456"/>
            <a:ext cx="3495479" cy="1037471"/>
            <a:chOff x="7394638" y="3919456"/>
            <a:chExt cx="3495479" cy="1037471"/>
          </a:xfrm>
        </p:grpSpPr>
        <p:sp>
          <p:nvSpPr>
            <p:cNvPr id="27" name="矩形 26"/>
            <p:cNvSpPr/>
            <p:nvPr/>
          </p:nvSpPr>
          <p:spPr>
            <a:xfrm>
              <a:off x="7475808" y="4046056"/>
              <a:ext cx="932405" cy="332652"/>
            </a:xfrm>
            <a:prstGeom prst="rect">
              <a:avLst/>
            </a:prstGeom>
            <a:solidFill>
              <a:srgbClr val="5375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405411" y="4021767"/>
              <a:ext cx="1073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cs"/>
                </a:rPr>
                <a:t>Part 04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endParaRPr>
            </a:p>
          </p:txBody>
        </p:sp>
        <p:sp>
          <p:nvSpPr>
            <p:cNvPr id="25" name="TextBox 5"/>
            <p:cNvSpPr txBox="1"/>
            <p:nvPr/>
          </p:nvSpPr>
          <p:spPr>
            <a:xfrm>
              <a:off x="7394638" y="4426845"/>
              <a:ext cx="3495479" cy="53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216660" rtl="0" eaLnBrk="1" fontAlgn="auto" latinLnBrk="0" hangingPunct="1">
                <a:lnSpc>
                  <a:spcPct val="15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text, 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text. Click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to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enter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and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edit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the</a:t>
              </a:r>
              <a:r>
                <a:rPr kumimoji="0" lang="zh-CN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 </a:t>
              </a: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Calibri" panose="020F0502020204030204" pitchFamily="34" charset="0"/>
                </a:rPr>
                <a:t>text.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408213" y="3919456"/>
              <a:ext cx="1210588" cy="4998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rgbClr val="537590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Microsoft YaHei" panose="020B0503020204020204" pitchFamily="34" charset="-122"/>
                </a:rPr>
                <a:t>研究总结</a:t>
              </a:r>
              <a:endParaRPr lang="zh-CN" altLang="en-US" sz="2000" b="1" dirty="0">
                <a:solidFill>
                  <a:srgbClr val="537590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42900" y="2489200"/>
            <a:ext cx="11506200" cy="2081864"/>
            <a:chOff x="342900" y="2489200"/>
            <a:chExt cx="11506200" cy="2081864"/>
          </a:xfrm>
        </p:grpSpPr>
        <p:sp>
          <p:nvSpPr>
            <p:cNvPr id="8" name="任意多边形: 形状 7"/>
            <p:cNvSpPr/>
            <p:nvPr/>
          </p:nvSpPr>
          <p:spPr>
            <a:xfrm>
              <a:off x="7309978" y="2489201"/>
              <a:ext cx="4539122" cy="2081863"/>
            </a:xfrm>
            <a:custGeom>
              <a:avLst/>
              <a:gdLst>
                <a:gd name="connsiteX0" fmla="*/ 3032587 w 4539122"/>
                <a:gd name="connsiteY0" fmla="*/ 0 h 2081863"/>
                <a:gd name="connsiteX1" fmla="*/ 4539122 w 4539122"/>
                <a:gd name="connsiteY1" fmla="*/ 0 h 2081863"/>
                <a:gd name="connsiteX2" fmla="*/ 4539122 w 4539122"/>
                <a:gd name="connsiteY2" fmla="*/ 2081863 h 2081863"/>
                <a:gd name="connsiteX3" fmla="*/ 0 w 4539122"/>
                <a:gd name="connsiteY3" fmla="*/ 2081863 h 2081863"/>
                <a:gd name="connsiteX4" fmla="*/ 3032587 w 4539122"/>
                <a:gd name="connsiteY4" fmla="*/ 0 h 208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9122" h="2081863">
                  <a:moveTo>
                    <a:pt x="3032587" y="0"/>
                  </a:moveTo>
                  <a:lnTo>
                    <a:pt x="4539122" y="0"/>
                  </a:lnTo>
                  <a:lnTo>
                    <a:pt x="4539122" y="2081863"/>
                  </a:lnTo>
                  <a:lnTo>
                    <a:pt x="0" y="2081863"/>
                  </a:lnTo>
                  <a:lnTo>
                    <a:pt x="3032587" y="0"/>
                  </a:lnTo>
                  <a:close/>
                </a:path>
              </a:pathLst>
            </a:custGeom>
            <a:gradFill>
              <a:gsLst>
                <a:gs pos="0">
                  <a:srgbClr val="537590"/>
                </a:gs>
                <a:gs pos="59700">
                  <a:srgbClr val="AFBDC5"/>
                </a:gs>
                <a:gs pos="100000">
                  <a:srgbClr val="EDEEE9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342900" y="2489200"/>
              <a:ext cx="9502685" cy="2081863"/>
            </a:xfrm>
            <a:custGeom>
              <a:avLst/>
              <a:gdLst>
                <a:gd name="connsiteX0" fmla="*/ 0 w 9502685"/>
                <a:gd name="connsiteY0" fmla="*/ 0 h 2081863"/>
                <a:gd name="connsiteX1" fmla="*/ 9502685 w 9502685"/>
                <a:gd name="connsiteY1" fmla="*/ 0 h 2081863"/>
                <a:gd name="connsiteX2" fmla="*/ 6470098 w 9502685"/>
                <a:gd name="connsiteY2" fmla="*/ 2081863 h 2081863"/>
                <a:gd name="connsiteX3" fmla="*/ 0 w 9502685"/>
                <a:gd name="connsiteY3" fmla="*/ 2081863 h 2081863"/>
                <a:gd name="connsiteX4" fmla="*/ 0 w 9502685"/>
                <a:gd name="connsiteY4" fmla="*/ 0 h 208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02685" h="2081863">
                  <a:moveTo>
                    <a:pt x="0" y="0"/>
                  </a:moveTo>
                  <a:lnTo>
                    <a:pt x="9502685" y="0"/>
                  </a:lnTo>
                  <a:lnTo>
                    <a:pt x="6470098" y="2081863"/>
                  </a:lnTo>
                  <a:lnTo>
                    <a:pt x="0" y="208186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537590"/>
                </a:gs>
                <a:gs pos="59700">
                  <a:srgbClr val="AFBDC5"/>
                </a:gs>
                <a:gs pos="100000">
                  <a:srgbClr val="EDEEE9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2553258" y="2806856"/>
            <a:ext cx="4121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5400" b="1" i="1" dirty="0">
                <a:solidFill>
                  <a:prstClr val="white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研究背景</a:t>
            </a:r>
            <a:endParaRPr kumimoji="0" lang="en-US" altLang="zh-CN" sz="5400" b="1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cs"/>
            </a:endParaRPr>
          </a:p>
        </p:txBody>
      </p:sp>
      <p:sp>
        <p:nvSpPr>
          <p:cNvPr id="17" name="TextBox 38"/>
          <p:cNvSpPr txBox="1"/>
          <p:nvPr/>
        </p:nvSpPr>
        <p:spPr>
          <a:xfrm>
            <a:off x="2553258" y="3793531"/>
            <a:ext cx="4539122" cy="4814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单击此处可编辑内容，根据您的需要自由拉伸文本框大小单击此处可编辑内容，根据您的需要自由拉伸文本框大小单击此处可编辑内容</a:t>
            </a:r>
            <a:r>
              <a:rPr lang="en-US" altLang="zh-CN" sz="11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.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0" y="2705725"/>
            <a:ext cx="29809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800" b="1" i="1" u="sng" dirty="0">
                <a:solidFill>
                  <a:prstClr val="white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01</a:t>
            </a:r>
            <a:endParaRPr kumimoji="0" lang="en-US" altLang="zh-CN" sz="8800" b="1" i="1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9" name="graduation-cap-variant_30915"/>
          <p:cNvSpPr>
            <a:spLocks noChangeAspect="1"/>
          </p:cNvSpPr>
          <p:nvPr/>
        </p:nvSpPr>
        <p:spPr bwMode="auto">
          <a:xfrm>
            <a:off x="9459067" y="3243121"/>
            <a:ext cx="1458835" cy="1069493"/>
          </a:xfrm>
          <a:custGeom>
            <a:avLst/>
            <a:gdLst>
              <a:gd name="connsiteX0" fmla="*/ 124336 w 608133"/>
              <a:gd name="connsiteY0" fmla="*/ 165476 h 445832"/>
              <a:gd name="connsiteX1" fmla="*/ 304070 w 608133"/>
              <a:gd name="connsiteY1" fmla="*/ 225979 h 445832"/>
              <a:gd name="connsiteX2" fmla="*/ 485772 w 608133"/>
              <a:gd name="connsiteY2" fmla="*/ 165476 h 445832"/>
              <a:gd name="connsiteX3" fmla="*/ 485772 w 608133"/>
              <a:gd name="connsiteY3" fmla="*/ 250808 h 445832"/>
              <a:gd name="connsiteX4" fmla="*/ 305015 w 608133"/>
              <a:gd name="connsiteY4" fmla="*/ 308089 h 445832"/>
              <a:gd name="connsiteX5" fmla="*/ 124336 w 608133"/>
              <a:gd name="connsiteY5" fmla="*/ 250101 h 445832"/>
              <a:gd name="connsiteX6" fmla="*/ 527801 w 608133"/>
              <a:gd name="connsiteY6" fmla="*/ 150728 h 445832"/>
              <a:gd name="connsiteX7" fmla="*/ 527801 w 608133"/>
              <a:gd name="connsiteY7" fmla="*/ 280008 h 445832"/>
              <a:gd name="connsiteX8" fmla="*/ 527801 w 608133"/>
              <a:gd name="connsiteY8" fmla="*/ 280244 h 445832"/>
              <a:gd name="connsiteX9" fmla="*/ 537709 w 608133"/>
              <a:gd name="connsiteY9" fmla="*/ 295962 h 445832"/>
              <a:gd name="connsiteX10" fmla="*/ 530239 w 608133"/>
              <a:gd name="connsiteY10" fmla="*/ 310265 h 445832"/>
              <a:gd name="connsiteX11" fmla="*/ 537709 w 608133"/>
              <a:gd name="connsiteY11" fmla="*/ 323311 h 445832"/>
              <a:gd name="connsiteX12" fmla="*/ 537709 w 608133"/>
              <a:gd name="connsiteY12" fmla="*/ 445832 h 445832"/>
              <a:gd name="connsiteX13" fmla="*/ 502717 w 608133"/>
              <a:gd name="connsiteY13" fmla="*/ 445832 h 445832"/>
              <a:gd name="connsiteX14" fmla="*/ 502717 w 608133"/>
              <a:gd name="connsiteY14" fmla="*/ 323311 h 445832"/>
              <a:gd name="connsiteX15" fmla="*/ 510108 w 608133"/>
              <a:gd name="connsiteY15" fmla="*/ 310265 h 445832"/>
              <a:gd name="connsiteX16" fmla="*/ 502638 w 608133"/>
              <a:gd name="connsiteY16" fmla="*/ 295962 h 445832"/>
              <a:gd name="connsiteX17" fmla="*/ 513018 w 608133"/>
              <a:gd name="connsiteY17" fmla="*/ 280008 h 445832"/>
              <a:gd name="connsiteX18" fmla="*/ 512546 w 608133"/>
              <a:gd name="connsiteY18" fmla="*/ 279379 h 445832"/>
              <a:gd name="connsiteX19" fmla="*/ 512546 w 608133"/>
              <a:gd name="connsiteY19" fmla="*/ 155522 h 445832"/>
              <a:gd name="connsiteX20" fmla="*/ 306663 w 608133"/>
              <a:gd name="connsiteY20" fmla="*/ 0 h 445832"/>
              <a:gd name="connsiteX21" fmla="*/ 608133 w 608133"/>
              <a:gd name="connsiteY21" fmla="*/ 115790 h 445832"/>
              <a:gd name="connsiteX22" fmla="*/ 306663 w 608133"/>
              <a:gd name="connsiteY22" fmla="*/ 215083 h 445832"/>
              <a:gd name="connsiteX23" fmla="*/ 0 w 608133"/>
              <a:gd name="connsiteY23" fmla="*/ 115790 h 445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08133" h="445832">
                <a:moveTo>
                  <a:pt x="124336" y="165476"/>
                </a:moveTo>
                <a:lnTo>
                  <a:pt x="304070" y="225979"/>
                </a:lnTo>
                <a:lnTo>
                  <a:pt x="485772" y="165476"/>
                </a:lnTo>
                <a:lnTo>
                  <a:pt x="485772" y="250808"/>
                </a:lnTo>
                <a:cubicBezTo>
                  <a:pt x="485772" y="250808"/>
                  <a:pt x="404167" y="245701"/>
                  <a:pt x="305015" y="308089"/>
                </a:cubicBezTo>
                <a:cubicBezTo>
                  <a:pt x="305015" y="308089"/>
                  <a:pt x="219948" y="252066"/>
                  <a:pt x="124336" y="250101"/>
                </a:cubicBezTo>
                <a:close/>
                <a:moveTo>
                  <a:pt x="527801" y="150728"/>
                </a:moveTo>
                <a:lnTo>
                  <a:pt x="527801" y="280008"/>
                </a:lnTo>
                <a:lnTo>
                  <a:pt x="527801" y="280244"/>
                </a:lnTo>
                <a:cubicBezTo>
                  <a:pt x="533620" y="283073"/>
                  <a:pt x="537709" y="289046"/>
                  <a:pt x="537709" y="295962"/>
                </a:cubicBezTo>
                <a:cubicBezTo>
                  <a:pt x="537709" y="301856"/>
                  <a:pt x="534721" y="307043"/>
                  <a:pt x="530239" y="310265"/>
                </a:cubicBezTo>
                <a:cubicBezTo>
                  <a:pt x="534721" y="312937"/>
                  <a:pt x="537709" y="317731"/>
                  <a:pt x="537709" y="323311"/>
                </a:cubicBezTo>
                <a:lnTo>
                  <a:pt x="537709" y="445832"/>
                </a:lnTo>
                <a:lnTo>
                  <a:pt x="502717" y="445832"/>
                </a:lnTo>
                <a:lnTo>
                  <a:pt x="502717" y="323311"/>
                </a:lnTo>
                <a:cubicBezTo>
                  <a:pt x="502717" y="317731"/>
                  <a:pt x="505705" y="312937"/>
                  <a:pt x="510108" y="310265"/>
                </a:cubicBezTo>
                <a:cubicBezTo>
                  <a:pt x="505626" y="307043"/>
                  <a:pt x="502638" y="301856"/>
                  <a:pt x="502638" y="295962"/>
                </a:cubicBezTo>
                <a:cubicBezTo>
                  <a:pt x="502638" y="288810"/>
                  <a:pt x="506884" y="282759"/>
                  <a:pt x="513018" y="280008"/>
                </a:cubicBezTo>
                <a:lnTo>
                  <a:pt x="512546" y="279379"/>
                </a:lnTo>
                <a:lnTo>
                  <a:pt x="512546" y="155522"/>
                </a:lnTo>
                <a:close/>
                <a:moveTo>
                  <a:pt x="306663" y="0"/>
                </a:moveTo>
                <a:lnTo>
                  <a:pt x="608133" y="115790"/>
                </a:lnTo>
                <a:lnTo>
                  <a:pt x="306663" y="215083"/>
                </a:lnTo>
                <a:lnTo>
                  <a:pt x="0" y="1157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2070850" y="3797518"/>
            <a:ext cx="8131928" cy="1370865"/>
            <a:chOff x="3901066" y="3246727"/>
            <a:chExt cx="7063765" cy="1370865"/>
          </a:xfrm>
        </p:grpSpPr>
        <p:cxnSp>
          <p:nvCxnSpPr>
            <p:cNvPr id="16" name="直接连接符 15"/>
            <p:cNvCxnSpPr/>
            <p:nvPr/>
          </p:nvCxnSpPr>
          <p:spPr>
            <a:xfrm flipH="1">
              <a:off x="3901066" y="3246727"/>
              <a:ext cx="7063765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65000"/>
                </a:sysClr>
              </a:solidFill>
              <a:prstDash val="dash"/>
            </a:ln>
            <a:effectLst/>
          </p:spPr>
        </p:cxnSp>
        <p:cxnSp>
          <p:nvCxnSpPr>
            <p:cNvPr id="17" name="直接连接符 16"/>
            <p:cNvCxnSpPr/>
            <p:nvPr/>
          </p:nvCxnSpPr>
          <p:spPr>
            <a:xfrm flipH="1">
              <a:off x="3901066" y="4617592"/>
              <a:ext cx="7063764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65000"/>
                </a:sysClr>
              </a:solidFill>
              <a:prstDash val="dash"/>
            </a:ln>
            <a:effectLst/>
          </p:spPr>
        </p:cxnSp>
      </p:grpSp>
      <p:sp>
        <p:nvSpPr>
          <p:cNvPr id="18" name="矩形: 圆角 17"/>
          <p:cNvSpPr/>
          <p:nvPr/>
        </p:nvSpPr>
        <p:spPr>
          <a:xfrm>
            <a:off x="2435880" y="5368221"/>
            <a:ext cx="2077638" cy="361677"/>
          </a:xfrm>
          <a:prstGeom prst="roundRect">
            <a:avLst/>
          </a:prstGeom>
          <a:solidFill>
            <a:srgbClr val="53759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5028305" y="5368221"/>
            <a:ext cx="2077638" cy="361677"/>
          </a:xfrm>
          <a:prstGeom prst="roundRect">
            <a:avLst/>
          </a:prstGeom>
          <a:solidFill>
            <a:srgbClr val="53759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7620730" y="5368221"/>
            <a:ext cx="2077638" cy="361677"/>
          </a:xfrm>
          <a:prstGeom prst="roundRect">
            <a:avLst/>
          </a:prstGeom>
          <a:solidFill>
            <a:srgbClr val="53759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166712" y="5368221"/>
            <a:ext cx="9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prstClr val="white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#96P</a:t>
            </a:r>
            <a:endParaRPr lang="zh-CN" altLang="en-US" dirty="0">
              <a:solidFill>
                <a:prstClr val="white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650737" y="5360566"/>
            <a:ext cx="9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prstClr val="white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#279</a:t>
            </a:r>
            <a:endParaRPr lang="zh-CN" altLang="en-US" dirty="0">
              <a:solidFill>
                <a:prstClr val="white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348858" y="5370764"/>
            <a:ext cx="9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prstClr val="white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#59-2</a:t>
            </a:r>
            <a:endParaRPr lang="zh-CN" altLang="en-US" dirty="0">
              <a:solidFill>
                <a:prstClr val="white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028305" y="1281768"/>
            <a:ext cx="2028119" cy="307777"/>
          </a:xfrm>
          <a:prstGeom prst="rect">
            <a:avLst/>
          </a:prstGeom>
          <a:solidFill>
            <a:srgbClr val="537590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i="1" dirty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点击此处输入文本标题</a:t>
            </a:r>
            <a:endParaRPr lang="zh-CN" altLang="en-US" sz="1400" b="1" i="1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5" name="TextBox 38"/>
          <p:cNvSpPr txBox="1"/>
          <p:nvPr/>
        </p:nvSpPr>
        <p:spPr>
          <a:xfrm>
            <a:off x="2854727" y="1721782"/>
            <a:ext cx="6194414" cy="5252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根据您的需要自由拉伸文本框大小单击此处可编辑内容。根据您的需要自由拉伸文本框大小单击此处可编辑内容。根据您的需要自由拉伸文本框大小单击此处可编辑内容。</a:t>
            </a:r>
            <a:endParaRPr lang="zh-CN" altLang="en-US" sz="12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201426" y="2613180"/>
            <a:ext cx="5789148" cy="894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Poppins Light" charset="0"/>
              </a:rPr>
              <a:t>请在此处输入所需使用文本内容，根据您的需要自由拉伸文本框大小单击此处可编辑内容。请在此处输入所需使用文本内容，根据您的需要自由拉伸文本框大小单击此处可编辑内容。</a:t>
            </a:r>
            <a:endParaRPr lang="zh-CN" altLang="en-US" sz="12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Poppins Light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201426" y="4021246"/>
            <a:ext cx="5789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Poppins Light" charset="0"/>
              </a:rPr>
              <a:t>请在此处输入所需使用文本内容，根据您的需要自由拉伸文本框大小单击此处可编辑内容。请在此处输入所需使用文本内容，根据您的需要自由拉伸文本框大小单击此处可编辑内容。</a:t>
            </a:r>
            <a:endParaRPr lang="zh-CN" altLang="en-US" sz="12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Poppins Light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/>
      <p:bldP spid="22" grpId="0"/>
      <p:bldP spid="23" grpId="0"/>
      <p:bldP spid="24" grpId="0" animBg="1"/>
      <p:bldP spid="25" grpId="0"/>
      <p:bldP spid="26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99924" y="1254843"/>
            <a:ext cx="5351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03 Add the title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597224" y="-37026"/>
            <a:ext cx="2594776" cy="68950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Freeform 1734"/>
          <p:cNvSpPr>
            <a:spLocks noEditPoints="1"/>
          </p:cNvSpPr>
          <p:nvPr/>
        </p:nvSpPr>
        <p:spPr bwMode="auto">
          <a:xfrm>
            <a:off x="10627681" y="2998134"/>
            <a:ext cx="705595" cy="877980"/>
          </a:xfrm>
          <a:custGeom>
            <a:avLst/>
            <a:gdLst>
              <a:gd name="T0" fmla="*/ 612 w 3262"/>
              <a:gd name="T1" fmla="*/ 2262 h 3292"/>
              <a:gd name="T2" fmla="*/ 2650 w 3262"/>
              <a:gd name="T3" fmla="*/ 2262 h 3292"/>
              <a:gd name="T4" fmla="*/ 2650 w 3262"/>
              <a:gd name="T5" fmla="*/ 2674 h 3292"/>
              <a:gd name="T6" fmla="*/ 612 w 3262"/>
              <a:gd name="T7" fmla="*/ 2674 h 3292"/>
              <a:gd name="T8" fmla="*/ 612 w 3262"/>
              <a:gd name="T9" fmla="*/ 2262 h 3292"/>
              <a:gd name="T10" fmla="*/ 0 w 3262"/>
              <a:gd name="T11" fmla="*/ 2057 h 3292"/>
              <a:gd name="T12" fmla="*/ 407 w 3262"/>
              <a:gd name="T13" fmla="*/ 2057 h 3292"/>
              <a:gd name="T14" fmla="*/ 407 w 3262"/>
              <a:gd name="T15" fmla="*/ 2880 h 3292"/>
              <a:gd name="T16" fmla="*/ 2855 w 3262"/>
              <a:gd name="T17" fmla="*/ 2880 h 3292"/>
              <a:gd name="T18" fmla="*/ 2855 w 3262"/>
              <a:gd name="T19" fmla="*/ 2057 h 3292"/>
              <a:gd name="T20" fmla="*/ 3262 w 3262"/>
              <a:gd name="T21" fmla="*/ 2057 h 3292"/>
              <a:gd name="T22" fmla="*/ 3262 w 3262"/>
              <a:gd name="T23" fmla="*/ 3292 h 3292"/>
              <a:gd name="T24" fmla="*/ 0 w 3262"/>
              <a:gd name="T25" fmla="*/ 3292 h 3292"/>
              <a:gd name="T26" fmla="*/ 0 w 3262"/>
              <a:gd name="T27" fmla="*/ 2057 h 3292"/>
              <a:gd name="T28" fmla="*/ 748 w 3262"/>
              <a:gd name="T29" fmla="*/ 1416 h 3292"/>
              <a:gd name="T30" fmla="*/ 2738 w 3262"/>
              <a:gd name="T31" fmla="*/ 1861 h 3292"/>
              <a:gd name="T32" fmla="*/ 2650 w 3262"/>
              <a:gd name="T33" fmla="*/ 2262 h 3292"/>
              <a:gd name="T34" fmla="*/ 660 w 3262"/>
              <a:gd name="T35" fmla="*/ 1817 h 3292"/>
              <a:gd name="T36" fmla="*/ 748 w 3262"/>
              <a:gd name="T37" fmla="*/ 1416 h 3292"/>
              <a:gd name="T38" fmla="*/ 1063 w 3262"/>
              <a:gd name="T39" fmla="*/ 618 h 3292"/>
              <a:gd name="T40" fmla="*/ 2911 w 3262"/>
              <a:gd name="T41" fmla="*/ 1488 h 3292"/>
              <a:gd name="T42" fmla="*/ 2738 w 3262"/>
              <a:gd name="T43" fmla="*/ 1861 h 3292"/>
              <a:gd name="T44" fmla="*/ 891 w 3262"/>
              <a:gd name="T45" fmla="*/ 991 h 3292"/>
              <a:gd name="T46" fmla="*/ 1063 w 3262"/>
              <a:gd name="T47" fmla="*/ 618 h 3292"/>
              <a:gd name="T48" fmla="*/ 1473 w 3262"/>
              <a:gd name="T49" fmla="*/ 0 h 3292"/>
              <a:gd name="T50" fmla="*/ 1659 w 3262"/>
              <a:gd name="T51" fmla="*/ 0 h 3292"/>
              <a:gd name="T52" fmla="*/ 3160 w 3262"/>
              <a:gd name="T53" fmla="*/ 1161 h 3292"/>
              <a:gd name="T54" fmla="*/ 2911 w 3262"/>
              <a:gd name="T55" fmla="*/ 1488 h 3292"/>
              <a:gd name="T56" fmla="*/ 1293 w 3262"/>
              <a:gd name="T57" fmla="*/ 235 h 3292"/>
              <a:gd name="T58" fmla="*/ 1473 w 3262"/>
              <a:gd name="T59" fmla="*/ 0 h 3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262" h="3292">
                <a:moveTo>
                  <a:pt x="612" y="2262"/>
                </a:moveTo>
                <a:lnTo>
                  <a:pt x="2650" y="2262"/>
                </a:lnTo>
                <a:lnTo>
                  <a:pt x="2650" y="2674"/>
                </a:lnTo>
                <a:lnTo>
                  <a:pt x="612" y="2674"/>
                </a:lnTo>
                <a:lnTo>
                  <a:pt x="612" y="2262"/>
                </a:lnTo>
                <a:close/>
                <a:moveTo>
                  <a:pt x="0" y="2057"/>
                </a:moveTo>
                <a:lnTo>
                  <a:pt x="407" y="2057"/>
                </a:lnTo>
                <a:lnTo>
                  <a:pt x="407" y="2880"/>
                </a:lnTo>
                <a:lnTo>
                  <a:pt x="2855" y="2880"/>
                </a:lnTo>
                <a:lnTo>
                  <a:pt x="2855" y="2057"/>
                </a:lnTo>
                <a:lnTo>
                  <a:pt x="3262" y="2057"/>
                </a:lnTo>
                <a:lnTo>
                  <a:pt x="3262" y="3292"/>
                </a:lnTo>
                <a:lnTo>
                  <a:pt x="0" y="3292"/>
                </a:lnTo>
                <a:lnTo>
                  <a:pt x="0" y="2057"/>
                </a:lnTo>
                <a:close/>
                <a:moveTo>
                  <a:pt x="748" y="1416"/>
                </a:moveTo>
                <a:lnTo>
                  <a:pt x="2738" y="1861"/>
                </a:lnTo>
                <a:lnTo>
                  <a:pt x="2650" y="2262"/>
                </a:lnTo>
                <a:lnTo>
                  <a:pt x="660" y="1817"/>
                </a:lnTo>
                <a:lnTo>
                  <a:pt x="748" y="1416"/>
                </a:lnTo>
                <a:close/>
                <a:moveTo>
                  <a:pt x="1063" y="618"/>
                </a:moveTo>
                <a:lnTo>
                  <a:pt x="2911" y="1488"/>
                </a:lnTo>
                <a:lnTo>
                  <a:pt x="2738" y="1861"/>
                </a:lnTo>
                <a:lnTo>
                  <a:pt x="891" y="991"/>
                </a:lnTo>
                <a:lnTo>
                  <a:pt x="1063" y="618"/>
                </a:lnTo>
                <a:close/>
                <a:moveTo>
                  <a:pt x="1473" y="0"/>
                </a:moveTo>
                <a:lnTo>
                  <a:pt x="1659" y="0"/>
                </a:lnTo>
                <a:lnTo>
                  <a:pt x="3160" y="1161"/>
                </a:lnTo>
                <a:lnTo>
                  <a:pt x="2911" y="1488"/>
                </a:lnTo>
                <a:lnTo>
                  <a:pt x="1293" y="235"/>
                </a:lnTo>
                <a:lnTo>
                  <a:pt x="1473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宋体" pitchFamily="2" charset="-122"/>
              <a:cs typeface="+mn-cs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0069514" y="4864385"/>
            <a:ext cx="180178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0069514" y="2001915"/>
            <a:ext cx="172543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90"/>
          <p:cNvSpPr>
            <a:spLocks noEditPoints="1"/>
          </p:cNvSpPr>
          <p:nvPr/>
        </p:nvSpPr>
        <p:spPr bwMode="auto">
          <a:xfrm>
            <a:off x="10581831" y="628079"/>
            <a:ext cx="797295" cy="855431"/>
          </a:xfrm>
          <a:custGeom>
            <a:avLst/>
            <a:gdLst>
              <a:gd name="T0" fmla="*/ 2253 w 3072"/>
              <a:gd name="T1" fmla="*/ 2262 h 3292"/>
              <a:gd name="T2" fmla="*/ 819 w 3072"/>
              <a:gd name="T3" fmla="*/ 2469 h 3292"/>
              <a:gd name="T4" fmla="*/ 819 w 3072"/>
              <a:gd name="T5" fmla="*/ 1851 h 3292"/>
              <a:gd name="T6" fmla="*/ 2253 w 3072"/>
              <a:gd name="T7" fmla="*/ 2057 h 3292"/>
              <a:gd name="T8" fmla="*/ 819 w 3072"/>
              <a:gd name="T9" fmla="*/ 1851 h 3292"/>
              <a:gd name="T10" fmla="*/ 2253 w 3072"/>
              <a:gd name="T11" fmla="*/ 1439 h 3292"/>
              <a:gd name="T12" fmla="*/ 819 w 3072"/>
              <a:gd name="T13" fmla="*/ 1646 h 3292"/>
              <a:gd name="T14" fmla="*/ 819 w 3072"/>
              <a:gd name="T15" fmla="*/ 1028 h 3292"/>
              <a:gd name="T16" fmla="*/ 2253 w 3072"/>
              <a:gd name="T17" fmla="*/ 1234 h 3292"/>
              <a:gd name="T18" fmla="*/ 819 w 3072"/>
              <a:gd name="T19" fmla="*/ 1028 h 3292"/>
              <a:gd name="T20" fmla="*/ 409 w 3072"/>
              <a:gd name="T21" fmla="*/ 2880 h 3292"/>
              <a:gd name="T22" fmla="*/ 2663 w 3072"/>
              <a:gd name="T23" fmla="*/ 411 h 3292"/>
              <a:gd name="T24" fmla="*/ 307 w 3072"/>
              <a:gd name="T25" fmla="*/ 0 h 3292"/>
              <a:gd name="T26" fmla="*/ 2807 w 3072"/>
              <a:gd name="T27" fmla="*/ 3 h 3292"/>
              <a:gd name="T28" fmla="*/ 2884 w 3072"/>
              <a:gd name="T29" fmla="*/ 23 h 3292"/>
              <a:gd name="T30" fmla="*/ 2953 w 3072"/>
              <a:gd name="T31" fmla="*/ 64 h 3292"/>
              <a:gd name="T32" fmla="*/ 3008 w 3072"/>
              <a:gd name="T33" fmla="*/ 119 h 3292"/>
              <a:gd name="T34" fmla="*/ 3048 w 3072"/>
              <a:gd name="T35" fmla="*/ 189 h 3292"/>
              <a:gd name="T36" fmla="*/ 3070 w 3072"/>
              <a:gd name="T37" fmla="*/ 266 h 3292"/>
              <a:gd name="T38" fmla="*/ 3072 w 3072"/>
              <a:gd name="T39" fmla="*/ 2983 h 3292"/>
              <a:gd name="T40" fmla="*/ 3062 w 3072"/>
              <a:gd name="T41" fmla="*/ 3065 h 3292"/>
              <a:gd name="T42" fmla="*/ 3030 w 3072"/>
              <a:gd name="T43" fmla="*/ 3138 h 3292"/>
              <a:gd name="T44" fmla="*/ 2983 w 3072"/>
              <a:gd name="T45" fmla="*/ 3201 h 3292"/>
              <a:gd name="T46" fmla="*/ 2920 w 3072"/>
              <a:gd name="T47" fmla="*/ 3250 h 3292"/>
              <a:gd name="T48" fmla="*/ 2847 w 3072"/>
              <a:gd name="T49" fmla="*/ 3281 h 3292"/>
              <a:gd name="T50" fmla="*/ 2765 w 3072"/>
              <a:gd name="T51" fmla="*/ 3292 h 3292"/>
              <a:gd name="T52" fmla="*/ 265 w 3072"/>
              <a:gd name="T53" fmla="*/ 3289 h 3292"/>
              <a:gd name="T54" fmla="*/ 188 w 3072"/>
              <a:gd name="T55" fmla="*/ 3267 h 3292"/>
              <a:gd name="T56" fmla="*/ 119 w 3072"/>
              <a:gd name="T57" fmla="*/ 3227 h 3292"/>
              <a:gd name="T58" fmla="*/ 64 w 3072"/>
              <a:gd name="T59" fmla="*/ 3171 h 3292"/>
              <a:gd name="T60" fmla="*/ 24 w 3072"/>
              <a:gd name="T61" fmla="*/ 3103 h 3292"/>
              <a:gd name="T62" fmla="*/ 2 w 3072"/>
              <a:gd name="T63" fmla="*/ 3024 h 3292"/>
              <a:gd name="T64" fmla="*/ 0 w 3072"/>
              <a:gd name="T65" fmla="*/ 308 h 3292"/>
              <a:gd name="T66" fmla="*/ 10 w 3072"/>
              <a:gd name="T67" fmla="*/ 227 h 3292"/>
              <a:gd name="T68" fmla="*/ 42 w 3072"/>
              <a:gd name="T69" fmla="*/ 152 h 3292"/>
              <a:gd name="T70" fmla="*/ 89 w 3072"/>
              <a:gd name="T71" fmla="*/ 91 h 3292"/>
              <a:gd name="T72" fmla="*/ 152 w 3072"/>
              <a:gd name="T73" fmla="*/ 42 h 3292"/>
              <a:gd name="T74" fmla="*/ 225 w 3072"/>
              <a:gd name="T75" fmla="*/ 11 h 3292"/>
              <a:gd name="T76" fmla="*/ 307 w 3072"/>
              <a:gd name="T77" fmla="*/ 0 h 3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072" h="3292">
                <a:moveTo>
                  <a:pt x="819" y="2262"/>
                </a:moveTo>
                <a:lnTo>
                  <a:pt x="2253" y="2262"/>
                </a:lnTo>
                <a:lnTo>
                  <a:pt x="2253" y="2469"/>
                </a:lnTo>
                <a:lnTo>
                  <a:pt x="819" y="2469"/>
                </a:lnTo>
                <a:lnTo>
                  <a:pt x="819" y="2262"/>
                </a:lnTo>
                <a:close/>
                <a:moveTo>
                  <a:pt x="819" y="1851"/>
                </a:moveTo>
                <a:lnTo>
                  <a:pt x="2253" y="1851"/>
                </a:lnTo>
                <a:lnTo>
                  <a:pt x="2253" y="2057"/>
                </a:lnTo>
                <a:lnTo>
                  <a:pt x="819" y="2057"/>
                </a:lnTo>
                <a:lnTo>
                  <a:pt x="819" y="1851"/>
                </a:lnTo>
                <a:close/>
                <a:moveTo>
                  <a:pt x="819" y="1439"/>
                </a:moveTo>
                <a:lnTo>
                  <a:pt x="2253" y="1439"/>
                </a:lnTo>
                <a:lnTo>
                  <a:pt x="2253" y="1646"/>
                </a:lnTo>
                <a:lnTo>
                  <a:pt x="819" y="1646"/>
                </a:lnTo>
                <a:lnTo>
                  <a:pt x="819" y="1439"/>
                </a:lnTo>
                <a:close/>
                <a:moveTo>
                  <a:pt x="819" y="1028"/>
                </a:moveTo>
                <a:lnTo>
                  <a:pt x="2253" y="1028"/>
                </a:lnTo>
                <a:lnTo>
                  <a:pt x="2253" y="1234"/>
                </a:lnTo>
                <a:lnTo>
                  <a:pt x="819" y="1234"/>
                </a:lnTo>
                <a:lnTo>
                  <a:pt x="819" y="1028"/>
                </a:lnTo>
                <a:close/>
                <a:moveTo>
                  <a:pt x="409" y="411"/>
                </a:moveTo>
                <a:lnTo>
                  <a:pt x="409" y="2880"/>
                </a:lnTo>
                <a:lnTo>
                  <a:pt x="2663" y="2880"/>
                </a:lnTo>
                <a:lnTo>
                  <a:pt x="2663" y="411"/>
                </a:lnTo>
                <a:lnTo>
                  <a:pt x="409" y="411"/>
                </a:lnTo>
                <a:close/>
                <a:moveTo>
                  <a:pt x="307" y="0"/>
                </a:moveTo>
                <a:lnTo>
                  <a:pt x="2765" y="0"/>
                </a:lnTo>
                <a:lnTo>
                  <a:pt x="2807" y="3"/>
                </a:lnTo>
                <a:lnTo>
                  <a:pt x="2847" y="11"/>
                </a:lnTo>
                <a:lnTo>
                  <a:pt x="2884" y="23"/>
                </a:lnTo>
                <a:lnTo>
                  <a:pt x="2920" y="42"/>
                </a:lnTo>
                <a:lnTo>
                  <a:pt x="2953" y="64"/>
                </a:lnTo>
                <a:lnTo>
                  <a:pt x="2983" y="91"/>
                </a:lnTo>
                <a:lnTo>
                  <a:pt x="3008" y="119"/>
                </a:lnTo>
                <a:lnTo>
                  <a:pt x="3030" y="152"/>
                </a:lnTo>
                <a:lnTo>
                  <a:pt x="3048" y="189"/>
                </a:lnTo>
                <a:lnTo>
                  <a:pt x="3062" y="227"/>
                </a:lnTo>
                <a:lnTo>
                  <a:pt x="3070" y="266"/>
                </a:lnTo>
                <a:lnTo>
                  <a:pt x="3072" y="308"/>
                </a:lnTo>
                <a:lnTo>
                  <a:pt x="3072" y="2983"/>
                </a:lnTo>
                <a:lnTo>
                  <a:pt x="3070" y="3024"/>
                </a:lnTo>
                <a:lnTo>
                  <a:pt x="3062" y="3065"/>
                </a:lnTo>
                <a:lnTo>
                  <a:pt x="3048" y="3103"/>
                </a:lnTo>
                <a:lnTo>
                  <a:pt x="3030" y="3138"/>
                </a:lnTo>
                <a:lnTo>
                  <a:pt x="3008" y="3171"/>
                </a:lnTo>
                <a:lnTo>
                  <a:pt x="2983" y="3201"/>
                </a:lnTo>
                <a:lnTo>
                  <a:pt x="2953" y="3227"/>
                </a:lnTo>
                <a:lnTo>
                  <a:pt x="2920" y="3250"/>
                </a:lnTo>
                <a:lnTo>
                  <a:pt x="2884" y="3267"/>
                </a:lnTo>
                <a:lnTo>
                  <a:pt x="2847" y="3281"/>
                </a:lnTo>
                <a:lnTo>
                  <a:pt x="2807" y="3289"/>
                </a:lnTo>
                <a:lnTo>
                  <a:pt x="2765" y="3292"/>
                </a:lnTo>
                <a:lnTo>
                  <a:pt x="307" y="3292"/>
                </a:lnTo>
                <a:lnTo>
                  <a:pt x="265" y="3289"/>
                </a:lnTo>
                <a:lnTo>
                  <a:pt x="225" y="3281"/>
                </a:lnTo>
                <a:lnTo>
                  <a:pt x="188" y="3267"/>
                </a:lnTo>
                <a:lnTo>
                  <a:pt x="152" y="3250"/>
                </a:lnTo>
                <a:lnTo>
                  <a:pt x="119" y="3227"/>
                </a:lnTo>
                <a:lnTo>
                  <a:pt x="89" y="3201"/>
                </a:lnTo>
                <a:lnTo>
                  <a:pt x="64" y="3171"/>
                </a:lnTo>
                <a:lnTo>
                  <a:pt x="42" y="3138"/>
                </a:lnTo>
                <a:lnTo>
                  <a:pt x="24" y="3103"/>
                </a:lnTo>
                <a:lnTo>
                  <a:pt x="10" y="3065"/>
                </a:lnTo>
                <a:lnTo>
                  <a:pt x="2" y="3024"/>
                </a:lnTo>
                <a:lnTo>
                  <a:pt x="0" y="2983"/>
                </a:lnTo>
                <a:lnTo>
                  <a:pt x="0" y="308"/>
                </a:lnTo>
                <a:lnTo>
                  <a:pt x="2" y="266"/>
                </a:lnTo>
                <a:lnTo>
                  <a:pt x="10" y="227"/>
                </a:lnTo>
                <a:lnTo>
                  <a:pt x="24" y="189"/>
                </a:lnTo>
                <a:lnTo>
                  <a:pt x="42" y="152"/>
                </a:lnTo>
                <a:lnTo>
                  <a:pt x="64" y="119"/>
                </a:lnTo>
                <a:lnTo>
                  <a:pt x="89" y="91"/>
                </a:lnTo>
                <a:lnTo>
                  <a:pt x="119" y="64"/>
                </a:lnTo>
                <a:lnTo>
                  <a:pt x="152" y="42"/>
                </a:lnTo>
                <a:lnTo>
                  <a:pt x="188" y="23"/>
                </a:lnTo>
                <a:lnTo>
                  <a:pt x="225" y="11"/>
                </a:lnTo>
                <a:lnTo>
                  <a:pt x="265" y="3"/>
                </a:lnTo>
                <a:lnTo>
                  <a:pt x="30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宋体" pitchFamily="2" charset="-122"/>
              <a:cs typeface="+mn-cs"/>
            </a:endParaRPr>
          </a:p>
        </p:txBody>
      </p:sp>
      <p:sp>
        <p:nvSpPr>
          <p:cNvPr id="8" name="Freeform 195"/>
          <p:cNvSpPr>
            <a:spLocks noEditPoints="1"/>
          </p:cNvSpPr>
          <p:nvPr/>
        </p:nvSpPr>
        <p:spPr bwMode="auto">
          <a:xfrm>
            <a:off x="10581831" y="5390738"/>
            <a:ext cx="797295" cy="855431"/>
          </a:xfrm>
          <a:custGeom>
            <a:avLst/>
            <a:gdLst>
              <a:gd name="T0" fmla="*/ 2253 w 3072"/>
              <a:gd name="T1" fmla="*/ 2469 h 3292"/>
              <a:gd name="T2" fmla="*/ 819 w 3072"/>
              <a:gd name="T3" fmla="*/ 1851 h 3292"/>
              <a:gd name="T4" fmla="*/ 819 w 3072"/>
              <a:gd name="T5" fmla="*/ 2057 h 3292"/>
              <a:gd name="T6" fmla="*/ 1536 w 3072"/>
              <a:gd name="T7" fmla="*/ 1234 h 3292"/>
              <a:gd name="T8" fmla="*/ 1666 w 3072"/>
              <a:gd name="T9" fmla="*/ 1253 h 3292"/>
              <a:gd name="T10" fmla="*/ 1767 w 3072"/>
              <a:gd name="T11" fmla="*/ 1305 h 3292"/>
              <a:gd name="T12" fmla="*/ 1830 w 3072"/>
              <a:gd name="T13" fmla="*/ 1380 h 3292"/>
              <a:gd name="T14" fmla="*/ 1843 w 3072"/>
              <a:gd name="T15" fmla="*/ 1646 h 3292"/>
              <a:gd name="T16" fmla="*/ 822 w 3072"/>
              <a:gd name="T17" fmla="*/ 1409 h 3292"/>
              <a:gd name="T18" fmla="*/ 869 w 3072"/>
              <a:gd name="T19" fmla="*/ 1328 h 3292"/>
              <a:gd name="T20" fmla="*/ 959 w 3072"/>
              <a:gd name="T21" fmla="*/ 1267 h 3292"/>
              <a:gd name="T22" fmla="*/ 1082 w 3072"/>
              <a:gd name="T23" fmla="*/ 1236 h 3292"/>
              <a:gd name="T24" fmla="*/ 1373 w 3072"/>
              <a:gd name="T25" fmla="*/ 619 h 3292"/>
              <a:gd name="T26" fmla="*/ 1487 w 3072"/>
              <a:gd name="T27" fmla="*/ 659 h 3292"/>
              <a:gd name="T28" fmla="*/ 1574 w 3072"/>
              <a:gd name="T29" fmla="*/ 737 h 3292"/>
              <a:gd name="T30" fmla="*/ 1628 w 3072"/>
              <a:gd name="T31" fmla="*/ 843 h 3292"/>
              <a:gd name="T32" fmla="*/ 1636 w 3072"/>
              <a:gd name="T33" fmla="*/ 967 h 3292"/>
              <a:gd name="T34" fmla="*/ 1597 w 3072"/>
              <a:gd name="T35" fmla="*/ 1081 h 3292"/>
              <a:gd name="T36" fmla="*/ 1519 w 3072"/>
              <a:gd name="T37" fmla="*/ 1170 h 3292"/>
              <a:gd name="T38" fmla="*/ 1413 w 3072"/>
              <a:gd name="T39" fmla="*/ 1223 h 3292"/>
              <a:gd name="T40" fmla="*/ 1289 w 3072"/>
              <a:gd name="T41" fmla="*/ 1231 h 3292"/>
              <a:gd name="T42" fmla="*/ 1176 w 3072"/>
              <a:gd name="T43" fmla="*/ 1191 h 3292"/>
              <a:gd name="T44" fmla="*/ 1088 w 3072"/>
              <a:gd name="T45" fmla="*/ 1114 h 3292"/>
              <a:gd name="T46" fmla="*/ 1035 w 3072"/>
              <a:gd name="T47" fmla="*/ 1008 h 3292"/>
              <a:gd name="T48" fmla="*/ 1027 w 3072"/>
              <a:gd name="T49" fmla="*/ 884 h 3292"/>
              <a:gd name="T50" fmla="*/ 1066 w 3072"/>
              <a:gd name="T51" fmla="*/ 770 h 3292"/>
              <a:gd name="T52" fmla="*/ 1143 w 3072"/>
              <a:gd name="T53" fmla="*/ 681 h 3292"/>
              <a:gd name="T54" fmla="*/ 1249 w 3072"/>
              <a:gd name="T55" fmla="*/ 628 h 3292"/>
              <a:gd name="T56" fmla="*/ 409 w 3072"/>
              <a:gd name="T57" fmla="*/ 411 h 3292"/>
              <a:gd name="T58" fmla="*/ 2663 w 3072"/>
              <a:gd name="T59" fmla="*/ 411 h 3292"/>
              <a:gd name="T60" fmla="*/ 2765 w 3072"/>
              <a:gd name="T61" fmla="*/ 0 h 3292"/>
              <a:gd name="T62" fmla="*/ 2884 w 3072"/>
              <a:gd name="T63" fmla="*/ 23 h 3292"/>
              <a:gd name="T64" fmla="*/ 2983 w 3072"/>
              <a:gd name="T65" fmla="*/ 91 h 3292"/>
              <a:gd name="T66" fmla="*/ 3048 w 3072"/>
              <a:gd name="T67" fmla="*/ 189 h 3292"/>
              <a:gd name="T68" fmla="*/ 3072 w 3072"/>
              <a:gd name="T69" fmla="*/ 308 h 3292"/>
              <a:gd name="T70" fmla="*/ 3062 w 3072"/>
              <a:gd name="T71" fmla="*/ 3065 h 3292"/>
              <a:gd name="T72" fmla="*/ 3008 w 3072"/>
              <a:gd name="T73" fmla="*/ 3171 h 3292"/>
              <a:gd name="T74" fmla="*/ 2920 w 3072"/>
              <a:gd name="T75" fmla="*/ 3250 h 3292"/>
              <a:gd name="T76" fmla="*/ 2807 w 3072"/>
              <a:gd name="T77" fmla="*/ 3289 h 3292"/>
              <a:gd name="T78" fmla="*/ 265 w 3072"/>
              <a:gd name="T79" fmla="*/ 3289 h 3292"/>
              <a:gd name="T80" fmla="*/ 152 w 3072"/>
              <a:gd name="T81" fmla="*/ 3250 h 3292"/>
              <a:gd name="T82" fmla="*/ 64 w 3072"/>
              <a:gd name="T83" fmla="*/ 3171 h 3292"/>
              <a:gd name="T84" fmla="*/ 10 w 3072"/>
              <a:gd name="T85" fmla="*/ 3065 h 3292"/>
              <a:gd name="T86" fmla="*/ 0 w 3072"/>
              <a:gd name="T87" fmla="*/ 308 h 3292"/>
              <a:gd name="T88" fmla="*/ 24 w 3072"/>
              <a:gd name="T89" fmla="*/ 189 h 3292"/>
              <a:gd name="T90" fmla="*/ 89 w 3072"/>
              <a:gd name="T91" fmla="*/ 91 h 3292"/>
              <a:gd name="T92" fmla="*/ 188 w 3072"/>
              <a:gd name="T93" fmla="*/ 23 h 3292"/>
              <a:gd name="T94" fmla="*/ 307 w 3072"/>
              <a:gd name="T95" fmla="*/ 0 h 3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072" h="3292">
                <a:moveTo>
                  <a:pt x="819" y="2262"/>
                </a:moveTo>
                <a:lnTo>
                  <a:pt x="2253" y="2262"/>
                </a:lnTo>
                <a:lnTo>
                  <a:pt x="2253" y="2469"/>
                </a:lnTo>
                <a:lnTo>
                  <a:pt x="819" y="2469"/>
                </a:lnTo>
                <a:lnTo>
                  <a:pt x="819" y="2262"/>
                </a:lnTo>
                <a:close/>
                <a:moveTo>
                  <a:pt x="819" y="1851"/>
                </a:moveTo>
                <a:lnTo>
                  <a:pt x="2253" y="1851"/>
                </a:lnTo>
                <a:lnTo>
                  <a:pt x="2253" y="2057"/>
                </a:lnTo>
                <a:lnTo>
                  <a:pt x="819" y="2057"/>
                </a:lnTo>
                <a:lnTo>
                  <a:pt x="819" y="1851"/>
                </a:lnTo>
                <a:close/>
                <a:moveTo>
                  <a:pt x="1127" y="1234"/>
                </a:moveTo>
                <a:lnTo>
                  <a:pt x="1536" y="1234"/>
                </a:lnTo>
                <a:lnTo>
                  <a:pt x="1581" y="1236"/>
                </a:lnTo>
                <a:lnTo>
                  <a:pt x="1624" y="1243"/>
                </a:lnTo>
                <a:lnTo>
                  <a:pt x="1666" y="1253"/>
                </a:lnTo>
                <a:lnTo>
                  <a:pt x="1703" y="1267"/>
                </a:lnTo>
                <a:lnTo>
                  <a:pt x="1738" y="1284"/>
                </a:lnTo>
                <a:lnTo>
                  <a:pt x="1767" y="1305"/>
                </a:lnTo>
                <a:lnTo>
                  <a:pt x="1794" y="1328"/>
                </a:lnTo>
                <a:lnTo>
                  <a:pt x="1815" y="1354"/>
                </a:lnTo>
                <a:lnTo>
                  <a:pt x="1830" y="1380"/>
                </a:lnTo>
                <a:lnTo>
                  <a:pt x="1840" y="1409"/>
                </a:lnTo>
                <a:lnTo>
                  <a:pt x="1843" y="1439"/>
                </a:lnTo>
                <a:lnTo>
                  <a:pt x="1843" y="1646"/>
                </a:lnTo>
                <a:lnTo>
                  <a:pt x="819" y="1646"/>
                </a:lnTo>
                <a:lnTo>
                  <a:pt x="819" y="1439"/>
                </a:lnTo>
                <a:lnTo>
                  <a:pt x="822" y="1409"/>
                </a:lnTo>
                <a:lnTo>
                  <a:pt x="832" y="1380"/>
                </a:lnTo>
                <a:lnTo>
                  <a:pt x="848" y="1354"/>
                </a:lnTo>
                <a:lnTo>
                  <a:pt x="869" y="1328"/>
                </a:lnTo>
                <a:lnTo>
                  <a:pt x="894" y="1305"/>
                </a:lnTo>
                <a:lnTo>
                  <a:pt x="925" y="1284"/>
                </a:lnTo>
                <a:lnTo>
                  <a:pt x="959" y="1267"/>
                </a:lnTo>
                <a:lnTo>
                  <a:pt x="997" y="1253"/>
                </a:lnTo>
                <a:lnTo>
                  <a:pt x="1038" y="1243"/>
                </a:lnTo>
                <a:lnTo>
                  <a:pt x="1082" y="1236"/>
                </a:lnTo>
                <a:lnTo>
                  <a:pt x="1127" y="1234"/>
                </a:lnTo>
                <a:close/>
                <a:moveTo>
                  <a:pt x="1331" y="617"/>
                </a:moveTo>
                <a:lnTo>
                  <a:pt x="1373" y="619"/>
                </a:lnTo>
                <a:lnTo>
                  <a:pt x="1413" y="628"/>
                </a:lnTo>
                <a:lnTo>
                  <a:pt x="1451" y="641"/>
                </a:lnTo>
                <a:lnTo>
                  <a:pt x="1487" y="659"/>
                </a:lnTo>
                <a:lnTo>
                  <a:pt x="1519" y="681"/>
                </a:lnTo>
                <a:lnTo>
                  <a:pt x="1548" y="707"/>
                </a:lnTo>
                <a:lnTo>
                  <a:pt x="1574" y="737"/>
                </a:lnTo>
                <a:lnTo>
                  <a:pt x="1597" y="770"/>
                </a:lnTo>
                <a:lnTo>
                  <a:pt x="1614" y="805"/>
                </a:lnTo>
                <a:lnTo>
                  <a:pt x="1628" y="843"/>
                </a:lnTo>
                <a:lnTo>
                  <a:pt x="1636" y="884"/>
                </a:lnTo>
                <a:lnTo>
                  <a:pt x="1639" y="925"/>
                </a:lnTo>
                <a:lnTo>
                  <a:pt x="1636" y="967"/>
                </a:lnTo>
                <a:lnTo>
                  <a:pt x="1628" y="1008"/>
                </a:lnTo>
                <a:lnTo>
                  <a:pt x="1614" y="1046"/>
                </a:lnTo>
                <a:lnTo>
                  <a:pt x="1597" y="1081"/>
                </a:lnTo>
                <a:lnTo>
                  <a:pt x="1574" y="1114"/>
                </a:lnTo>
                <a:lnTo>
                  <a:pt x="1548" y="1144"/>
                </a:lnTo>
                <a:lnTo>
                  <a:pt x="1519" y="1170"/>
                </a:lnTo>
                <a:lnTo>
                  <a:pt x="1487" y="1191"/>
                </a:lnTo>
                <a:lnTo>
                  <a:pt x="1451" y="1210"/>
                </a:lnTo>
                <a:lnTo>
                  <a:pt x="1413" y="1223"/>
                </a:lnTo>
                <a:lnTo>
                  <a:pt x="1373" y="1231"/>
                </a:lnTo>
                <a:lnTo>
                  <a:pt x="1331" y="1234"/>
                </a:lnTo>
                <a:lnTo>
                  <a:pt x="1289" y="1231"/>
                </a:lnTo>
                <a:lnTo>
                  <a:pt x="1249" y="1223"/>
                </a:lnTo>
                <a:lnTo>
                  <a:pt x="1211" y="1210"/>
                </a:lnTo>
                <a:lnTo>
                  <a:pt x="1176" y="1191"/>
                </a:lnTo>
                <a:lnTo>
                  <a:pt x="1143" y="1170"/>
                </a:lnTo>
                <a:lnTo>
                  <a:pt x="1113" y="1144"/>
                </a:lnTo>
                <a:lnTo>
                  <a:pt x="1088" y="1114"/>
                </a:lnTo>
                <a:lnTo>
                  <a:pt x="1066" y="1081"/>
                </a:lnTo>
                <a:lnTo>
                  <a:pt x="1048" y="1046"/>
                </a:lnTo>
                <a:lnTo>
                  <a:pt x="1035" y="1008"/>
                </a:lnTo>
                <a:lnTo>
                  <a:pt x="1027" y="967"/>
                </a:lnTo>
                <a:lnTo>
                  <a:pt x="1024" y="925"/>
                </a:lnTo>
                <a:lnTo>
                  <a:pt x="1027" y="884"/>
                </a:lnTo>
                <a:lnTo>
                  <a:pt x="1035" y="843"/>
                </a:lnTo>
                <a:lnTo>
                  <a:pt x="1048" y="805"/>
                </a:lnTo>
                <a:lnTo>
                  <a:pt x="1066" y="770"/>
                </a:lnTo>
                <a:lnTo>
                  <a:pt x="1088" y="737"/>
                </a:lnTo>
                <a:lnTo>
                  <a:pt x="1113" y="707"/>
                </a:lnTo>
                <a:lnTo>
                  <a:pt x="1143" y="681"/>
                </a:lnTo>
                <a:lnTo>
                  <a:pt x="1176" y="659"/>
                </a:lnTo>
                <a:lnTo>
                  <a:pt x="1211" y="641"/>
                </a:lnTo>
                <a:lnTo>
                  <a:pt x="1249" y="628"/>
                </a:lnTo>
                <a:lnTo>
                  <a:pt x="1289" y="619"/>
                </a:lnTo>
                <a:lnTo>
                  <a:pt x="1331" y="617"/>
                </a:lnTo>
                <a:close/>
                <a:moveTo>
                  <a:pt x="409" y="411"/>
                </a:moveTo>
                <a:lnTo>
                  <a:pt x="409" y="2880"/>
                </a:lnTo>
                <a:lnTo>
                  <a:pt x="2663" y="2880"/>
                </a:lnTo>
                <a:lnTo>
                  <a:pt x="2663" y="411"/>
                </a:lnTo>
                <a:lnTo>
                  <a:pt x="409" y="411"/>
                </a:lnTo>
                <a:close/>
                <a:moveTo>
                  <a:pt x="307" y="0"/>
                </a:moveTo>
                <a:lnTo>
                  <a:pt x="2765" y="0"/>
                </a:lnTo>
                <a:lnTo>
                  <a:pt x="2807" y="3"/>
                </a:lnTo>
                <a:lnTo>
                  <a:pt x="2847" y="11"/>
                </a:lnTo>
                <a:lnTo>
                  <a:pt x="2884" y="23"/>
                </a:lnTo>
                <a:lnTo>
                  <a:pt x="2920" y="42"/>
                </a:lnTo>
                <a:lnTo>
                  <a:pt x="2953" y="64"/>
                </a:lnTo>
                <a:lnTo>
                  <a:pt x="2983" y="91"/>
                </a:lnTo>
                <a:lnTo>
                  <a:pt x="3008" y="119"/>
                </a:lnTo>
                <a:lnTo>
                  <a:pt x="3030" y="152"/>
                </a:lnTo>
                <a:lnTo>
                  <a:pt x="3048" y="189"/>
                </a:lnTo>
                <a:lnTo>
                  <a:pt x="3062" y="227"/>
                </a:lnTo>
                <a:lnTo>
                  <a:pt x="3070" y="266"/>
                </a:lnTo>
                <a:lnTo>
                  <a:pt x="3072" y="308"/>
                </a:lnTo>
                <a:lnTo>
                  <a:pt x="3072" y="2983"/>
                </a:lnTo>
                <a:lnTo>
                  <a:pt x="3070" y="3024"/>
                </a:lnTo>
                <a:lnTo>
                  <a:pt x="3062" y="3065"/>
                </a:lnTo>
                <a:lnTo>
                  <a:pt x="3048" y="3103"/>
                </a:lnTo>
                <a:lnTo>
                  <a:pt x="3030" y="3138"/>
                </a:lnTo>
                <a:lnTo>
                  <a:pt x="3008" y="3171"/>
                </a:lnTo>
                <a:lnTo>
                  <a:pt x="2983" y="3201"/>
                </a:lnTo>
                <a:lnTo>
                  <a:pt x="2953" y="3227"/>
                </a:lnTo>
                <a:lnTo>
                  <a:pt x="2920" y="3250"/>
                </a:lnTo>
                <a:lnTo>
                  <a:pt x="2884" y="3267"/>
                </a:lnTo>
                <a:lnTo>
                  <a:pt x="2847" y="3281"/>
                </a:lnTo>
                <a:lnTo>
                  <a:pt x="2807" y="3289"/>
                </a:lnTo>
                <a:lnTo>
                  <a:pt x="2765" y="3292"/>
                </a:lnTo>
                <a:lnTo>
                  <a:pt x="307" y="3292"/>
                </a:lnTo>
                <a:lnTo>
                  <a:pt x="265" y="3289"/>
                </a:lnTo>
                <a:lnTo>
                  <a:pt x="225" y="3281"/>
                </a:lnTo>
                <a:lnTo>
                  <a:pt x="188" y="3267"/>
                </a:lnTo>
                <a:lnTo>
                  <a:pt x="152" y="3250"/>
                </a:lnTo>
                <a:lnTo>
                  <a:pt x="119" y="3227"/>
                </a:lnTo>
                <a:lnTo>
                  <a:pt x="89" y="3201"/>
                </a:lnTo>
                <a:lnTo>
                  <a:pt x="64" y="3171"/>
                </a:lnTo>
                <a:lnTo>
                  <a:pt x="42" y="3138"/>
                </a:lnTo>
                <a:lnTo>
                  <a:pt x="24" y="3103"/>
                </a:lnTo>
                <a:lnTo>
                  <a:pt x="10" y="3065"/>
                </a:lnTo>
                <a:lnTo>
                  <a:pt x="2" y="3024"/>
                </a:lnTo>
                <a:lnTo>
                  <a:pt x="0" y="2983"/>
                </a:lnTo>
                <a:lnTo>
                  <a:pt x="0" y="308"/>
                </a:lnTo>
                <a:lnTo>
                  <a:pt x="2" y="266"/>
                </a:lnTo>
                <a:lnTo>
                  <a:pt x="10" y="227"/>
                </a:lnTo>
                <a:lnTo>
                  <a:pt x="24" y="189"/>
                </a:lnTo>
                <a:lnTo>
                  <a:pt x="42" y="152"/>
                </a:lnTo>
                <a:lnTo>
                  <a:pt x="64" y="119"/>
                </a:lnTo>
                <a:lnTo>
                  <a:pt x="89" y="91"/>
                </a:lnTo>
                <a:lnTo>
                  <a:pt x="119" y="64"/>
                </a:lnTo>
                <a:lnTo>
                  <a:pt x="152" y="42"/>
                </a:lnTo>
                <a:lnTo>
                  <a:pt x="188" y="23"/>
                </a:lnTo>
                <a:lnTo>
                  <a:pt x="225" y="11"/>
                </a:lnTo>
                <a:lnTo>
                  <a:pt x="265" y="3"/>
                </a:lnTo>
                <a:lnTo>
                  <a:pt x="30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宋体" pitchFamily="2" charset="-122"/>
              <a:cs typeface="+mn-cs"/>
            </a:endParaRPr>
          </a:p>
        </p:txBody>
      </p:sp>
      <p:sp>
        <p:nvSpPr>
          <p:cNvPr id="9" name="Rectangle 26"/>
          <p:cNvSpPr>
            <a:spLocks noChangeArrowheads="1"/>
          </p:cNvSpPr>
          <p:nvPr/>
        </p:nvSpPr>
        <p:spPr bwMode="auto">
          <a:xfrm>
            <a:off x="1438027" y="2035465"/>
            <a:ext cx="2668732" cy="393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请在此处输入所需使用文本内容</a:t>
            </a: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，请在此处输入所需使用文本内容，根据您的需要自由拉伸文本框大小单击此处可编辑内容。根据您的需要自由拉伸文本框大小单击此处可编辑内容。</a:t>
            </a:r>
            <a:endParaRPr lang="zh-CN" altLang="en-US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lvl="0"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根据您的需要自由拉伸文本框大小单击此处可编辑内容。根据您的需要自由拉伸文本框大小单击此处可编辑内容。</a:t>
            </a:r>
            <a:endParaRPr lang="en-US" altLang="zh-CN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lvl="0"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</a:t>
            </a:r>
            <a:endParaRPr lang="zh-CN" altLang="en-US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Rectangle 26"/>
          <p:cNvSpPr>
            <a:spLocks noChangeArrowheads="1"/>
          </p:cNvSpPr>
          <p:nvPr/>
        </p:nvSpPr>
        <p:spPr bwMode="auto">
          <a:xfrm>
            <a:off x="4717305" y="2035465"/>
            <a:ext cx="3004135" cy="4210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根据您的需要自由拉伸文本框大小单击此处可编辑内容。根据您的需要自由拉伸文本框大小单击此处可编辑内容。</a:t>
            </a:r>
            <a:endParaRPr lang="zh-CN" altLang="en-US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根据您的需要自由拉伸文本框大小单击此处可编辑内容。根据您的需要自由拉伸文本框大小单击此处可编辑内容。</a:t>
            </a:r>
            <a:endParaRPr lang="zh-CN" altLang="en-US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7" grpId="0" animBg="1"/>
      <p:bldP spid="8" grpId="0" animBg="1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8" b="20519"/>
          <a:stretch>
            <a:fillRect/>
          </a:stretch>
        </p:blipFill>
        <p:spPr>
          <a:xfrm>
            <a:off x="4064554" y="1645920"/>
            <a:ext cx="7774520" cy="33110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94202" y="1545924"/>
            <a:ext cx="2313197" cy="5746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2D731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Loren Ipsum</a:t>
            </a:r>
            <a:endParaRPr kumimoji="0" lang="en-US" altLang="zh-CN" sz="2800" b="1" i="1" u="none" strike="noStrike" kern="1200" cap="none" spc="0" normalizeH="0" baseline="0" noProof="0" dirty="0">
              <a:ln>
                <a:noFill/>
              </a:ln>
              <a:solidFill>
                <a:srgbClr val="2D731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" name="Rectangle 26"/>
          <p:cNvSpPr>
            <a:spLocks noChangeArrowheads="1"/>
          </p:cNvSpPr>
          <p:nvPr/>
        </p:nvSpPr>
        <p:spPr bwMode="auto">
          <a:xfrm>
            <a:off x="599256" y="2263855"/>
            <a:ext cx="2857892" cy="2594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indent="457200"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请在此处输入所需使用文本内容</a:t>
            </a: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，请在此处输入所需使用文本内容，根据您的需要自由拉伸文本框大小单击此处可编辑内容。根据您的需要自由拉伸文本框大小单击此处可编辑内容。</a:t>
            </a:r>
            <a:endParaRPr lang="zh-CN" altLang="en-US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lvl="0" indent="457200"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根据您的需要自由拉伸文本框大小单击此处可编辑内容。</a:t>
            </a:r>
            <a:endParaRPr lang="zh-CN" altLang="en-US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42900" y="2489200"/>
            <a:ext cx="11506200" cy="2081864"/>
            <a:chOff x="342900" y="2489200"/>
            <a:chExt cx="11506200" cy="2081864"/>
          </a:xfrm>
        </p:grpSpPr>
        <p:sp>
          <p:nvSpPr>
            <p:cNvPr id="8" name="任意多边形: 形状 7"/>
            <p:cNvSpPr/>
            <p:nvPr/>
          </p:nvSpPr>
          <p:spPr>
            <a:xfrm>
              <a:off x="7309978" y="2489201"/>
              <a:ext cx="4539122" cy="2081863"/>
            </a:xfrm>
            <a:custGeom>
              <a:avLst/>
              <a:gdLst>
                <a:gd name="connsiteX0" fmla="*/ 3032587 w 4539122"/>
                <a:gd name="connsiteY0" fmla="*/ 0 h 2081863"/>
                <a:gd name="connsiteX1" fmla="*/ 4539122 w 4539122"/>
                <a:gd name="connsiteY1" fmla="*/ 0 h 2081863"/>
                <a:gd name="connsiteX2" fmla="*/ 4539122 w 4539122"/>
                <a:gd name="connsiteY2" fmla="*/ 2081863 h 2081863"/>
                <a:gd name="connsiteX3" fmla="*/ 0 w 4539122"/>
                <a:gd name="connsiteY3" fmla="*/ 2081863 h 2081863"/>
                <a:gd name="connsiteX4" fmla="*/ 3032587 w 4539122"/>
                <a:gd name="connsiteY4" fmla="*/ 0 h 208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9122" h="2081863">
                  <a:moveTo>
                    <a:pt x="3032587" y="0"/>
                  </a:moveTo>
                  <a:lnTo>
                    <a:pt x="4539122" y="0"/>
                  </a:lnTo>
                  <a:lnTo>
                    <a:pt x="4539122" y="2081863"/>
                  </a:lnTo>
                  <a:lnTo>
                    <a:pt x="0" y="2081863"/>
                  </a:lnTo>
                  <a:lnTo>
                    <a:pt x="3032587" y="0"/>
                  </a:lnTo>
                  <a:close/>
                </a:path>
              </a:pathLst>
            </a:custGeom>
            <a:gradFill>
              <a:gsLst>
                <a:gs pos="0">
                  <a:srgbClr val="537590"/>
                </a:gs>
                <a:gs pos="59700">
                  <a:srgbClr val="AFBDC5"/>
                </a:gs>
                <a:gs pos="100000">
                  <a:srgbClr val="EDEEE9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342900" y="2489200"/>
              <a:ext cx="9502685" cy="2081863"/>
            </a:xfrm>
            <a:custGeom>
              <a:avLst/>
              <a:gdLst>
                <a:gd name="connsiteX0" fmla="*/ 0 w 9502685"/>
                <a:gd name="connsiteY0" fmla="*/ 0 h 2081863"/>
                <a:gd name="connsiteX1" fmla="*/ 9502685 w 9502685"/>
                <a:gd name="connsiteY1" fmla="*/ 0 h 2081863"/>
                <a:gd name="connsiteX2" fmla="*/ 6470098 w 9502685"/>
                <a:gd name="connsiteY2" fmla="*/ 2081863 h 2081863"/>
                <a:gd name="connsiteX3" fmla="*/ 0 w 9502685"/>
                <a:gd name="connsiteY3" fmla="*/ 2081863 h 2081863"/>
                <a:gd name="connsiteX4" fmla="*/ 0 w 9502685"/>
                <a:gd name="connsiteY4" fmla="*/ 0 h 208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02685" h="2081863">
                  <a:moveTo>
                    <a:pt x="0" y="0"/>
                  </a:moveTo>
                  <a:lnTo>
                    <a:pt x="9502685" y="0"/>
                  </a:lnTo>
                  <a:lnTo>
                    <a:pt x="6470098" y="2081863"/>
                  </a:lnTo>
                  <a:lnTo>
                    <a:pt x="0" y="208186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537590"/>
                </a:gs>
                <a:gs pos="59700">
                  <a:srgbClr val="AFBDC5"/>
                </a:gs>
                <a:gs pos="100000">
                  <a:srgbClr val="EDEEE9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2553258" y="2806856"/>
            <a:ext cx="4121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5400" b="1" i="1" dirty="0">
                <a:solidFill>
                  <a:prstClr val="white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研究方案</a:t>
            </a:r>
            <a:endParaRPr kumimoji="0" lang="en-US" altLang="zh-CN" sz="5400" b="1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cs"/>
            </a:endParaRPr>
          </a:p>
        </p:txBody>
      </p:sp>
      <p:sp>
        <p:nvSpPr>
          <p:cNvPr id="17" name="TextBox 38"/>
          <p:cNvSpPr txBox="1"/>
          <p:nvPr/>
        </p:nvSpPr>
        <p:spPr>
          <a:xfrm>
            <a:off x="2553258" y="3793531"/>
            <a:ext cx="4539122" cy="4814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单击此处可编辑内容，根据您的需要自由拉伸文本框大小单击此处可编辑内容，根据您的需要自由拉伸文本框大小单击此处可编辑内容</a:t>
            </a:r>
            <a:r>
              <a:rPr lang="en-US" altLang="zh-CN" sz="1100" dirty="0">
                <a:solidFill>
                  <a:prstClr val="white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.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0" y="2705725"/>
            <a:ext cx="29809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800" b="1" i="1" u="sng" dirty="0">
                <a:solidFill>
                  <a:prstClr val="white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02</a:t>
            </a:r>
            <a:endParaRPr kumimoji="0" lang="en-US" altLang="zh-CN" sz="8800" b="1" i="1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9" name="graduation-cap-variant_30915"/>
          <p:cNvSpPr>
            <a:spLocks noChangeAspect="1"/>
          </p:cNvSpPr>
          <p:nvPr/>
        </p:nvSpPr>
        <p:spPr bwMode="auto">
          <a:xfrm>
            <a:off x="9459067" y="3243121"/>
            <a:ext cx="1458835" cy="1069493"/>
          </a:xfrm>
          <a:custGeom>
            <a:avLst/>
            <a:gdLst>
              <a:gd name="connsiteX0" fmla="*/ 124336 w 608133"/>
              <a:gd name="connsiteY0" fmla="*/ 165476 h 445832"/>
              <a:gd name="connsiteX1" fmla="*/ 304070 w 608133"/>
              <a:gd name="connsiteY1" fmla="*/ 225979 h 445832"/>
              <a:gd name="connsiteX2" fmla="*/ 485772 w 608133"/>
              <a:gd name="connsiteY2" fmla="*/ 165476 h 445832"/>
              <a:gd name="connsiteX3" fmla="*/ 485772 w 608133"/>
              <a:gd name="connsiteY3" fmla="*/ 250808 h 445832"/>
              <a:gd name="connsiteX4" fmla="*/ 305015 w 608133"/>
              <a:gd name="connsiteY4" fmla="*/ 308089 h 445832"/>
              <a:gd name="connsiteX5" fmla="*/ 124336 w 608133"/>
              <a:gd name="connsiteY5" fmla="*/ 250101 h 445832"/>
              <a:gd name="connsiteX6" fmla="*/ 527801 w 608133"/>
              <a:gd name="connsiteY6" fmla="*/ 150728 h 445832"/>
              <a:gd name="connsiteX7" fmla="*/ 527801 w 608133"/>
              <a:gd name="connsiteY7" fmla="*/ 280008 h 445832"/>
              <a:gd name="connsiteX8" fmla="*/ 527801 w 608133"/>
              <a:gd name="connsiteY8" fmla="*/ 280244 h 445832"/>
              <a:gd name="connsiteX9" fmla="*/ 537709 w 608133"/>
              <a:gd name="connsiteY9" fmla="*/ 295962 h 445832"/>
              <a:gd name="connsiteX10" fmla="*/ 530239 w 608133"/>
              <a:gd name="connsiteY10" fmla="*/ 310265 h 445832"/>
              <a:gd name="connsiteX11" fmla="*/ 537709 w 608133"/>
              <a:gd name="connsiteY11" fmla="*/ 323311 h 445832"/>
              <a:gd name="connsiteX12" fmla="*/ 537709 w 608133"/>
              <a:gd name="connsiteY12" fmla="*/ 445832 h 445832"/>
              <a:gd name="connsiteX13" fmla="*/ 502717 w 608133"/>
              <a:gd name="connsiteY13" fmla="*/ 445832 h 445832"/>
              <a:gd name="connsiteX14" fmla="*/ 502717 w 608133"/>
              <a:gd name="connsiteY14" fmla="*/ 323311 h 445832"/>
              <a:gd name="connsiteX15" fmla="*/ 510108 w 608133"/>
              <a:gd name="connsiteY15" fmla="*/ 310265 h 445832"/>
              <a:gd name="connsiteX16" fmla="*/ 502638 w 608133"/>
              <a:gd name="connsiteY16" fmla="*/ 295962 h 445832"/>
              <a:gd name="connsiteX17" fmla="*/ 513018 w 608133"/>
              <a:gd name="connsiteY17" fmla="*/ 280008 h 445832"/>
              <a:gd name="connsiteX18" fmla="*/ 512546 w 608133"/>
              <a:gd name="connsiteY18" fmla="*/ 279379 h 445832"/>
              <a:gd name="connsiteX19" fmla="*/ 512546 w 608133"/>
              <a:gd name="connsiteY19" fmla="*/ 155522 h 445832"/>
              <a:gd name="connsiteX20" fmla="*/ 306663 w 608133"/>
              <a:gd name="connsiteY20" fmla="*/ 0 h 445832"/>
              <a:gd name="connsiteX21" fmla="*/ 608133 w 608133"/>
              <a:gd name="connsiteY21" fmla="*/ 115790 h 445832"/>
              <a:gd name="connsiteX22" fmla="*/ 306663 w 608133"/>
              <a:gd name="connsiteY22" fmla="*/ 215083 h 445832"/>
              <a:gd name="connsiteX23" fmla="*/ 0 w 608133"/>
              <a:gd name="connsiteY23" fmla="*/ 115790 h 445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08133" h="445832">
                <a:moveTo>
                  <a:pt x="124336" y="165476"/>
                </a:moveTo>
                <a:lnTo>
                  <a:pt x="304070" y="225979"/>
                </a:lnTo>
                <a:lnTo>
                  <a:pt x="485772" y="165476"/>
                </a:lnTo>
                <a:lnTo>
                  <a:pt x="485772" y="250808"/>
                </a:lnTo>
                <a:cubicBezTo>
                  <a:pt x="485772" y="250808"/>
                  <a:pt x="404167" y="245701"/>
                  <a:pt x="305015" y="308089"/>
                </a:cubicBezTo>
                <a:cubicBezTo>
                  <a:pt x="305015" y="308089"/>
                  <a:pt x="219948" y="252066"/>
                  <a:pt x="124336" y="250101"/>
                </a:cubicBezTo>
                <a:close/>
                <a:moveTo>
                  <a:pt x="527801" y="150728"/>
                </a:moveTo>
                <a:lnTo>
                  <a:pt x="527801" y="280008"/>
                </a:lnTo>
                <a:lnTo>
                  <a:pt x="527801" y="280244"/>
                </a:lnTo>
                <a:cubicBezTo>
                  <a:pt x="533620" y="283073"/>
                  <a:pt x="537709" y="289046"/>
                  <a:pt x="537709" y="295962"/>
                </a:cubicBezTo>
                <a:cubicBezTo>
                  <a:pt x="537709" y="301856"/>
                  <a:pt x="534721" y="307043"/>
                  <a:pt x="530239" y="310265"/>
                </a:cubicBezTo>
                <a:cubicBezTo>
                  <a:pt x="534721" y="312937"/>
                  <a:pt x="537709" y="317731"/>
                  <a:pt x="537709" y="323311"/>
                </a:cubicBezTo>
                <a:lnTo>
                  <a:pt x="537709" y="445832"/>
                </a:lnTo>
                <a:lnTo>
                  <a:pt x="502717" y="445832"/>
                </a:lnTo>
                <a:lnTo>
                  <a:pt x="502717" y="323311"/>
                </a:lnTo>
                <a:cubicBezTo>
                  <a:pt x="502717" y="317731"/>
                  <a:pt x="505705" y="312937"/>
                  <a:pt x="510108" y="310265"/>
                </a:cubicBezTo>
                <a:cubicBezTo>
                  <a:pt x="505626" y="307043"/>
                  <a:pt x="502638" y="301856"/>
                  <a:pt x="502638" y="295962"/>
                </a:cubicBezTo>
                <a:cubicBezTo>
                  <a:pt x="502638" y="288810"/>
                  <a:pt x="506884" y="282759"/>
                  <a:pt x="513018" y="280008"/>
                </a:cubicBezTo>
                <a:lnTo>
                  <a:pt x="512546" y="279379"/>
                </a:lnTo>
                <a:lnTo>
                  <a:pt x="512546" y="155522"/>
                </a:lnTo>
                <a:close/>
                <a:moveTo>
                  <a:pt x="306663" y="0"/>
                </a:moveTo>
                <a:lnTo>
                  <a:pt x="608133" y="115790"/>
                </a:lnTo>
                <a:lnTo>
                  <a:pt x="306663" y="215083"/>
                </a:lnTo>
                <a:lnTo>
                  <a:pt x="0" y="1157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049303" y="3272688"/>
            <a:ext cx="10093394" cy="2530013"/>
            <a:chOff x="773792" y="3409229"/>
            <a:chExt cx="10643305" cy="2749608"/>
          </a:xfrm>
        </p:grpSpPr>
        <p:sp>
          <p:nvSpPr>
            <p:cNvPr id="22" name="矩形 21"/>
            <p:cNvSpPr/>
            <p:nvPr/>
          </p:nvSpPr>
          <p:spPr>
            <a:xfrm>
              <a:off x="773792" y="5100246"/>
              <a:ext cx="2129328" cy="1058591"/>
            </a:xfrm>
            <a:prstGeom prst="rect">
              <a:avLst/>
            </a:prstGeom>
            <a:solidFill>
              <a:srgbClr val="5375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903120" y="4747383"/>
              <a:ext cx="2129328" cy="1411454"/>
            </a:xfrm>
            <a:prstGeom prst="rect">
              <a:avLst/>
            </a:prstGeom>
            <a:solidFill>
              <a:srgbClr val="EDEEE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031337" y="4276897"/>
              <a:ext cx="2129328" cy="1881940"/>
            </a:xfrm>
            <a:prstGeom prst="rect">
              <a:avLst/>
            </a:prstGeom>
            <a:solidFill>
              <a:srgbClr val="5375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7159554" y="3884827"/>
              <a:ext cx="2129328" cy="2274010"/>
            </a:xfrm>
            <a:prstGeom prst="rect">
              <a:avLst/>
            </a:prstGeom>
            <a:solidFill>
              <a:srgbClr val="EDEEE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1451466" y="5684257"/>
              <a:ext cx="776204" cy="3679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rPr>
                <a:t>2016 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3575867" y="5684257"/>
              <a:ext cx="776204" cy="3679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537590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rPr>
                <a:t>2017 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37590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5707046" y="5684257"/>
              <a:ext cx="776204" cy="3679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rPr>
                <a:t>2018 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7835689" y="5684257"/>
              <a:ext cx="776204" cy="3679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537590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rPr>
                <a:t>2019 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37590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87769" y="3409229"/>
              <a:ext cx="2129328" cy="2749608"/>
            </a:xfrm>
            <a:prstGeom prst="rect">
              <a:avLst/>
            </a:prstGeom>
            <a:solidFill>
              <a:srgbClr val="5375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9964332" y="5684257"/>
              <a:ext cx="776204" cy="3679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rPr>
                <a:t>2020 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606699" y="1507077"/>
            <a:ext cx="1434782" cy="1532713"/>
            <a:chOff x="6876272" y="1083981"/>
            <a:chExt cx="1537251" cy="1642176"/>
          </a:xfrm>
          <a:solidFill>
            <a:srgbClr val="2A53C4">
              <a:alpha val="70000"/>
            </a:srgbClr>
          </a:solidFill>
        </p:grpSpPr>
        <p:sp>
          <p:nvSpPr>
            <p:cNvPr id="33" name="任意多边形 16"/>
            <p:cNvSpPr/>
            <p:nvPr/>
          </p:nvSpPr>
          <p:spPr>
            <a:xfrm>
              <a:off x="6876272" y="1083981"/>
              <a:ext cx="1537251" cy="1642176"/>
            </a:xfrm>
            <a:custGeom>
              <a:avLst/>
              <a:gdLst>
                <a:gd name="connsiteX0" fmla="*/ 0 w 1537251"/>
                <a:gd name="connsiteY0" fmla="*/ 0 h 1642176"/>
                <a:gd name="connsiteX1" fmla="*/ 1537251 w 1537251"/>
                <a:gd name="connsiteY1" fmla="*/ 0 h 1642176"/>
                <a:gd name="connsiteX2" fmla="*/ 1537251 w 1537251"/>
                <a:gd name="connsiteY2" fmla="*/ 1537251 h 1642176"/>
                <a:gd name="connsiteX3" fmla="*/ 829482 w 1537251"/>
                <a:gd name="connsiteY3" fmla="*/ 1537251 h 1642176"/>
                <a:gd name="connsiteX4" fmla="*/ 768625 w 1537251"/>
                <a:gd name="connsiteY4" fmla="*/ 1642176 h 1642176"/>
                <a:gd name="connsiteX5" fmla="*/ 707769 w 1537251"/>
                <a:gd name="connsiteY5" fmla="*/ 1537251 h 1642176"/>
                <a:gd name="connsiteX6" fmla="*/ 0 w 1537251"/>
                <a:gd name="connsiteY6" fmla="*/ 1537251 h 1642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251" h="1642176">
                  <a:moveTo>
                    <a:pt x="0" y="0"/>
                  </a:moveTo>
                  <a:lnTo>
                    <a:pt x="1537251" y="0"/>
                  </a:lnTo>
                  <a:lnTo>
                    <a:pt x="1537251" y="1537251"/>
                  </a:lnTo>
                  <a:lnTo>
                    <a:pt x="829482" y="1537251"/>
                  </a:lnTo>
                  <a:lnTo>
                    <a:pt x="768625" y="1642176"/>
                  </a:lnTo>
                  <a:lnTo>
                    <a:pt x="707769" y="1537251"/>
                  </a:lnTo>
                  <a:lnTo>
                    <a:pt x="0" y="1537251"/>
                  </a:lnTo>
                  <a:close/>
                </a:path>
              </a:pathLst>
            </a:custGeom>
            <a:solidFill>
              <a:srgbClr val="537590"/>
            </a:solidFill>
            <a:ln w="25400" cap="flat" cmpd="sng" algn="ctr">
              <a:noFill/>
              <a:prstDash val="solid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7003872" y="1259048"/>
              <a:ext cx="1282050" cy="1042359"/>
              <a:chOff x="4984441" y="3312181"/>
              <a:chExt cx="1282050" cy="1042359"/>
            </a:xfrm>
            <a:grpFill/>
          </p:grpSpPr>
          <p:sp>
            <p:nvSpPr>
              <p:cNvPr id="35" name="文本框 34"/>
              <p:cNvSpPr txBox="1"/>
              <p:nvPr/>
            </p:nvSpPr>
            <p:spPr>
              <a:xfrm>
                <a:off x="4984441" y="3312181"/>
                <a:ext cx="1282050" cy="6924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36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Heavy" panose="02020900000000000000" pitchFamily="18" charset="-122"/>
                    <a:ea typeface="思源宋体 Heavy" panose="02020900000000000000" pitchFamily="18" charset="-122"/>
                    <a:cs typeface="+mn-ea"/>
                    <a:sym typeface="+mn-lt"/>
                  </a:rPr>
                  <a:t>34%</a:t>
                </a:r>
                <a:endParaRPr kumimoji="0" lang="zh-CN" altLang="en-US" sz="36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endParaRPr>
              </a:p>
            </p:txBody>
          </p:sp>
          <p:cxnSp>
            <p:nvCxnSpPr>
              <p:cNvPr id="36" name="直接连接符 35"/>
              <p:cNvCxnSpPr/>
              <p:nvPr/>
            </p:nvCxnSpPr>
            <p:spPr>
              <a:xfrm>
                <a:off x="5149911" y="4014126"/>
                <a:ext cx="951111" cy="0"/>
              </a:xfrm>
              <a:prstGeom prst="line">
                <a:avLst/>
              </a:prstGeom>
              <a:grpFill/>
              <a:ln w="9525" cap="flat" cmpd="sng" algn="ctr">
                <a:solidFill>
                  <a:sysClr val="window" lastClr="FFFFFF"/>
                </a:solidFill>
                <a:prstDash val="sysDot"/>
              </a:ln>
              <a:effectLst/>
            </p:spPr>
          </p:cxnSp>
          <p:sp>
            <p:nvSpPr>
              <p:cNvPr id="37" name="文本框 36"/>
              <p:cNvSpPr txBox="1"/>
              <p:nvPr/>
            </p:nvSpPr>
            <p:spPr>
              <a:xfrm>
                <a:off x="4984441" y="4024782"/>
                <a:ext cx="1282050" cy="329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Heavy" panose="02020900000000000000" pitchFamily="18" charset="-122"/>
                    <a:ea typeface="思源宋体 Heavy" panose="02020900000000000000" pitchFamily="18" charset="-122"/>
                    <a:cs typeface="+mn-ea"/>
                    <a:sym typeface="+mn-lt"/>
                  </a:rPr>
                  <a:t>From 2016 </a:t>
                </a:r>
                <a:endParaRPr kumimoji="0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38" name="TextBox 13"/>
          <p:cNvSpPr txBox="1"/>
          <p:nvPr/>
        </p:nvSpPr>
        <p:spPr>
          <a:xfrm>
            <a:off x="965760" y="1756108"/>
            <a:ext cx="3899919" cy="8306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prstClr val="black">
                    <a:lumMod val="95000"/>
                    <a:lumOff val="5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b="1" dirty="0">
              <a:solidFill>
                <a:prstClr val="black">
                  <a:lumMod val="95000"/>
                  <a:lumOff val="5000"/>
                </a:prst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prstClr val="black">
                    <a:lumMod val="95000"/>
                    <a:lumOff val="5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prstClr val="black">
                  <a:lumMod val="95000"/>
                  <a:lumOff val="5000"/>
                </a:prst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Calibri" panose="020F0502020204030204" pitchFamily="34" charset="0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……</a:t>
            </a:r>
            <a:endParaRPr lang="en-US" altLang="zh-CN" sz="12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65759" y="2682742"/>
            <a:ext cx="7133591" cy="6127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>
                    <a:lumMod val="95000"/>
                    <a:lumOff val="5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PowerPoint offers word processing, outlining, drawing, graphing, and presentation management tools all designed to be easy to use and learn.</a:t>
            </a:r>
            <a:r>
              <a:rPr lang="en-US" altLang="zh-CN" sz="1400" dirty="0">
                <a:solidFill>
                  <a:prstClr val="black">
                    <a:lumMod val="95000"/>
                    <a:lumOff val="5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 </a:t>
            </a:r>
            <a:endParaRPr lang="en-US" sz="1400" dirty="0">
              <a:solidFill>
                <a:prstClr val="black">
                  <a:lumMod val="95000"/>
                  <a:lumOff val="5000"/>
                </a:prst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25961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346508" y="1130300"/>
            <a:ext cx="11172391" cy="5003800"/>
            <a:chOff x="0" y="1130300"/>
            <a:chExt cx="11518900" cy="5003800"/>
          </a:xfrm>
        </p:grpSpPr>
        <p:sp>
          <p:nvSpPr>
            <p:cNvPr id="3" name="îŝḻïďe"/>
            <p:cNvSpPr/>
            <p:nvPr/>
          </p:nvSpPr>
          <p:spPr>
            <a:xfrm>
              <a:off x="0" y="3514505"/>
              <a:ext cx="11518900" cy="235390"/>
            </a:xfrm>
            <a:prstGeom prst="rightArrow">
              <a:avLst>
                <a:gd name="adj1" fmla="val 50000"/>
                <a:gd name="adj2" fmla="val 111538"/>
              </a:avLst>
            </a:prstGeom>
            <a:solidFill>
              <a:schemeClr val="lt2"/>
            </a:solidFill>
            <a:ln w="3175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25000" lnSpcReduction="20000"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4" name="îšḷíḋê"/>
            <p:cNvGrpSpPr/>
            <p:nvPr/>
          </p:nvGrpSpPr>
          <p:grpSpPr>
            <a:xfrm>
              <a:off x="660400" y="1130300"/>
              <a:ext cx="2834238" cy="3029453"/>
              <a:chOff x="660400" y="1130300"/>
              <a:chExt cx="2834238" cy="3029453"/>
            </a:xfrm>
          </p:grpSpPr>
          <p:cxnSp>
            <p:nvCxnSpPr>
              <p:cNvPr id="26" name="直接连接符 25"/>
              <p:cNvCxnSpPr>
                <a:stCxn id="30" idx="0"/>
                <a:endCxn id="27" idx="0"/>
              </p:cNvCxnSpPr>
              <p:nvPr/>
            </p:nvCxnSpPr>
            <p:spPr>
              <a:xfrm flipV="1">
                <a:off x="2077519" y="1130300"/>
                <a:ext cx="0" cy="23644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iśľíḑé"/>
              <p:cNvSpPr txBox="1"/>
              <p:nvPr/>
            </p:nvSpPr>
            <p:spPr bwMode="auto">
              <a:xfrm>
                <a:off x="660400" y="1130300"/>
                <a:ext cx="2834238" cy="432024"/>
              </a:xfrm>
              <a:prstGeom prst="rect">
                <a:avLst/>
              </a:prstGeom>
              <a:solidFill>
                <a:srgbClr val="EDEEE9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Text here</a:t>
                </a:r>
                <a:endParaRPr lang="en-US" altLang="zh-CN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grpSp>
            <p:nvGrpSpPr>
              <p:cNvPr id="28" name="ïṣļîḋè"/>
              <p:cNvGrpSpPr/>
              <p:nvPr/>
            </p:nvGrpSpPr>
            <p:grpSpPr>
              <a:xfrm>
                <a:off x="1940019" y="3494700"/>
                <a:ext cx="275000" cy="275000"/>
                <a:chOff x="1607367" y="4342267"/>
                <a:chExt cx="275000" cy="275000"/>
              </a:xfrm>
            </p:grpSpPr>
            <p:sp>
              <p:nvSpPr>
                <p:cNvPr id="30" name="íšḷíďè"/>
                <p:cNvSpPr/>
                <p:nvPr/>
              </p:nvSpPr>
              <p:spPr>
                <a:xfrm>
                  <a:off x="1607367" y="4342267"/>
                  <a:ext cx="275000" cy="275000"/>
                </a:xfrm>
                <a:prstGeom prst="ellipse">
                  <a:avLst/>
                </a:prstGeom>
                <a:solidFill>
                  <a:schemeClr val="bg1"/>
                </a:solidFill>
                <a:ln w="38100" cap="rnd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 defTabSz="914400"/>
                  <a:endParaRPr lang="zh-CN" altLang="en-US" sz="2000" b="1" i="1">
                    <a:solidFill>
                      <a:schemeClr val="tx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31" name="îsľíďê"/>
                <p:cNvSpPr/>
                <p:nvPr/>
              </p:nvSpPr>
              <p:spPr>
                <a:xfrm>
                  <a:off x="1657139" y="4392039"/>
                  <a:ext cx="175456" cy="175456"/>
                </a:xfrm>
                <a:prstGeom prst="ellipse">
                  <a:avLst/>
                </a:prstGeom>
                <a:solidFill>
                  <a:schemeClr val="accent1"/>
                </a:solidFill>
                <a:ln w="3175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 defTabSz="914400"/>
                  <a:endParaRPr lang="zh-CN" altLang="en-US" sz="2000" b="1" i="1">
                    <a:solidFill>
                      <a:schemeClr val="tx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</p:grpSp>
          <p:sp>
            <p:nvSpPr>
              <p:cNvPr id="29" name="îSḻïḑê"/>
              <p:cNvSpPr txBox="1"/>
              <p:nvPr/>
            </p:nvSpPr>
            <p:spPr bwMode="auto">
              <a:xfrm>
                <a:off x="1704590" y="3769700"/>
                <a:ext cx="745858" cy="390053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sz="1600" dirty="0"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2016</a:t>
                </a:r>
                <a:endParaRPr lang="en-US" altLang="zh-CN" sz="16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  <p:grpSp>
          <p:nvGrpSpPr>
            <p:cNvPr id="5" name="iṩļiḋe"/>
            <p:cNvGrpSpPr/>
            <p:nvPr/>
          </p:nvGrpSpPr>
          <p:grpSpPr>
            <a:xfrm>
              <a:off x="3335154" y="3104647"/>
              <a:ext cx="2834238" cy="3029453"/>
              <a:chOff x="3504152" y="3104647"/>
              <a:chExt cx="2834238" cy="3029453"/>
            </a:xfrm>
          </p:grpSpPr>
          <p:cxnSp>
            <p:nvCxnSpPr>
              <p:cNvPr id="20" name="直接连接符 19"/>
              <p:cNvCxnSpPr>
                <a:endCxn id="24" idx="4"/>
              </p:cNvCxnSpPr>
              <p:nvPr/>
            </p:nvCxnSpPr>
            <p:spPr>
              <a:xfrm flipV="1">
                <a:off x="4921271" y="3769700"/>
                <a:ext cx="0" cy="23644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iṩḻîďe"/>
              <p:cNvSpPr txBox="1"/>
              <p:nvPr/>
            </p:nvSpPr>
            <p:spPr bwMode="auto">
              <a:xfrm>
                <a:off x="3504152" y="4017186"/>
                <a:ext cx="2834238" cy="432024"/>
              </a:xfrm>
              <a:prstGeom prst="rect">
                <a:avLst/>
              </a:prstGeom>
              <a:solidFill>
                <a:srgbClr val="537590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Text here</a:t>
                </a:r>
                <a:endParaRPr lang="en-US" altLang="zh-CN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grpSp>
            <p:nvGrpSpPr>
              <p:cNvPr id="22" name="îSlîḑé"/>
              <p:cNvGrpSpPr/>
              <p:nvPr/>
            </p:nvGrpSpPr>
            <p:grpSpPr>
              <a:xfrm>
                <a:off x="4783771" y="3494700"/>
                <a:ext cx="275000" cy="275000"/>
                <a:chOff x="1607367" y="4342267"/>
                <a:chExt cx="275000" cy="275000"/>
              </a:xfrm>
            </p:grpSpPr>
            <p:sp>
              <p:nvSpPr>
                <p:cNvPr id="24" name="íṣ1íďê"/>
                <p:cNvSpPr/>
                <p:nvPr/>
              </p:nvSpPr>
              <p:spPr>
                <a:xfrm>
                  <a:off x="1607367" y="4342267"/>
                  <a:ext cx="275000" cy="275000"/>
                </a:xfrm>
                <a:prstGeom prst="ellipse">
                  <a:avLst/>
                </a:prstGeom>
                <a:solidFill>
                  <a:schemeClr val="bg1"/>
                </a:solidFill>
                <a:ln w="38100" cap="rnd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 defTabSz="914400"/>
                  <a:endParaRPr lang="zh-CN" altLang="en-US" sz="2000" b="1" i="1">
                    <a:solidFill>
                      <a:schemeClr val="tx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25" name="îśḻîḋê"/>
                <p:cNvSpPr/>
                <p:nvPr/>
              </p:nvSpPr>
              <p:spPr>
                <a:xfrm>
                  <a:off x="1657139" y="4392039"/>
                  <a:ext cx="175456" cy="175456"/>
                </a:xfrm>
                <a:prstGeom prst="ellipse">
                  <a:avLst/>
                </a:prstGeom>
                <a:solidFill>
                  <a:schemeClr val="accent1"/>
                </a:solidFill>
                <a:ln w="3175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 defTabSz="914400"/>
                  <a:endParaRPr lang="zh-CN" altLang="en-US" sz="2000" b="1" i="1">
                    <a:solidFill>
                      <a:schemeClr val="tx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</p:grpSp>
          <p:sp>
            <p:nvSpPr>
              <p:cNvPr id="23" name="îSļïďê"/>
              <p:cNvSpPr txBox="1"/>
              <p:nvPr/>
            </p:nvSpPr>
            <p:spPr bwMode="auto">
              <a:xfrm>
                <a:off x="4548342" y="3104647"/>
                <a:ext cx="745858" cy="390053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sz="1600" dirty="0"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2017</a:t>
                </a:r>
                <a:endParaRPr lang="en-US" altLang="zh-CN" sz="16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  <p:grpSp>
          <p:nvGrpSpPr>
            <p:cNvPr id="6" name="ïṡļiḑè"/>
            <p:cNvGrpSpPr/>
            <p:nvPr/>
          </p:nvGrpSpPr>
          <p:grpSpPr>
            <a:xfrm>
              <a:off x="6009908" y="1130300"/>
              <a:ext cx="2834238" cy="3029453"/>
              <a:chOff x="6347904" y="1130300"/>
              <a:chExt cx="2834238" cy="3029453"/>
            </a:xfrm>
          </p:grpSpPr>
          <p:cxnSp>
            <p:nvCxnSpPr>
              <p:cNvPr id="14" name="直接连接符 13"/>
              <p:cNvCxnSpPr>
                <a:stCxn id="18" idx="0"/>
                <a:endCxn id="15" idx="0"/>
              </p:cNvCxnSpPr>
              <p:nvPr/>
            </p:nvCxnSpPr>
            <p:spPr>
              <a:xfrm flipV="1">
                <a:off x="7765023" y="1130300"/>
                <a:ext cx="0" cy="23644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ï$1îḋè"/>
              <p:cNvSpPr txBox="1"/>
              <p:nvPr/>
            </p:nvSpPr>
            <p:spPr bwMode="auto">
              <a:xfrm>
                <a:off x="6347904" y="1130300"/>
                <a:ext cx="2834238" cy="432024"/>
              </a:xfrm>
              <a:prstGeom prst="rect">
                <a:avLst/>
              </a:prstGeom>
              <a:solidFill>
                <a:srgbClr val="537590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Text here</a:t>
                </a:r>
                <a:endParaRPr lang="en-US" altLang="zh-CN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grpSp>
            <p:nvGrpSpPr>
              <p:cNvPr id="16" name="i$ļïde"/>
              <p:cNvGrpSpPr/>
              <p:nvPr/>
            </p:nvGrpSpPr>
            <p:grpSpPr>
              <a:xfrm>
                <a:off x="7627523" y="3494700"/>
                <a:ext cx="275000" cy="275000"/>
                <a:chOff x="1607367" y="4342267"/>
                <a:chExt cx="275000" cy="275000"/>
              </a:xfrm>
            </p:grpSpPr>
            <p:sp>
              <p:nvSpPr>
                <p:cNvPr id="18" name="îş1íďè"/>
                <p:cNvSpPr/>
                <p:nvPr/>
              </p:nvSpPr>
              <p:spPr>
                <a:xfrm>
                  <a:off x="1607367" y="4342267"/>
                  <a:ext cx="275000" cy="275000"/>
                </a:xfrm>
                <a:prstGeom prst="ellipse">
                  <a:avLst/>
                </a:prstGeom>
                <a:solidFill>
                  <a:schemeClr val="bg1"/>
                </a:solidFill>
                <a:ln w="38100" cap="rnd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 defTabSz="914400"/>
                  <a:endParaRPr lang="zh-CN" altLang="en-US" sz="2000" b="1" i="1">
                    <a:solidFill>
                      <a:schemeClr val="tx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19" name="î$lïḋè"/>
                <p:cNvSpPr/>
                <p:nvPr/>
              </p:nvSpPr>
              <p:spPr>
                <a:xfrm>
                  <a:off x="1657139" y="4392039"/>
                  <a:ext cx="175456" cy="175456"/>
                </a:xfrm>
                <a:prstGeom prst="ellipse">
                  <a:avLst/>
                </a:prstGeom>
                <a:solidFill>
                  <a:schemeClr val="accent1"/>
                </a:solidFill>
                <a:ln w="3175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 defTabSz="914400"/>
                  <a:endParaRPr lang="zh-CN" altLang="en-US" sz="2000" b="1" i="1">
                    <a:solidFill>
                      <a:schemeClr val="tx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</p:grpSp>
          <p:sp>
            <p:nvSpPr>
              <p:cNvPr id="17" name="ïṥľïḍé"/>
              <p:cNvSpPr txBox="1"/>
              <p:nvPr/>
            </p:nvSpPr>
            <p:spPr bwMode="auto">
              <a:xfrm>
                <a:off x="7392094" y="3769700"/>
                <a:ext cx="745858" cy="390053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sz="1600" dirty="0"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2018</a:t>
                </a:r>
                <a:endParaRPr lang="en-US" altLang="zh-CN" sz="16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  <p:grpSp>
          <p:nvGrpSpPr>
            <p:cNvPr id="7" name="iṩļïďè"/>
            <p:cNvGrpSpPr/>
            <p:nvPr/>
          </p:nvGrpSpPr>
          <p:grpSpPr>
            <a:xfrm>
              <a:off x="8684662" y="3104647"/>
              <a:ext cx="2834238" cy="3029453"/>
              <a:chOff x="8684662" y="3104647"/>
              <a:chExt cx="2834238" cy="3029453"/>
            </a:xfrm>
          </p:grpSpPr>
          <p:cxnSp>
            <p:nvCxnSpPr>
              <p:cNvPr id="8" name="直接连接符 7"/>
              <p:cNvCxnSpPr>
                <a:endCxn id="12" idx="4"/>
              </p:cNvCxnSpPr>
              <p:nvPr/>
            </p:nvCxnSpPr>
            <p:spPr>
              <a:xfrm flipV="1">
                <a:off x="10101781" y="3769700"/>
                <a:ext cx="0" cy="23644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íṧliḑé"/>
              <p:cNvSpPr txBox="1"/>
              <p:nvPr/>
            </p:nvSpPr>
            <p:spPr bwMode="auto">
              <a:xfrm>
                <a:off x="8684662" y="4017186"/>
                <a:ext cx="2834238" cy="432024"/>
              </a:xfrm>
              <a:prstGeom prst="rect">
                <a:avLst/>
              </a:prstGeom>
              <a:solidFill>
                <a:srgbClr val="EDEEE9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Text here</a:t>
                </a:r>
                <a:endParaRPr lang="en-US" altLang="zh-CN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grpSp>
            <p:nvGrpSpPr>
              <p:cNvPr id="10" name="ïṩ1ïḓê"/>
              <p:cNvGrpSpPr/>
              <p:nvPr/>
            </p:nvGrpSpPr>
            <p:grpSpPr>
              <a:xfrm>
                <a:off x="9964281" y="3494700"/>
                <a:ext cx="275000" cy="275000"/>
                <a:chOff x="1607367" y="4342267"/>
                <a:chExt cx="275000" cy="275000"/>
              </a:xfrm>
            </p:grpSpPr>
            <p:sp>
              <p:nvSpPr>
                <p:cNvPr id="12" name="ïš1îdè"/>
                <p:cNvSpPr/>
                <p:nvPr/>
              </p:nvSpPr>
              <p:spPr>
                <a:xfrm>
                  <a:off x="1607367" y="4342267"/>
                  <a:ext cx="275000" cy="275000"/>
                </a:xfrm>
                <a:prstGeom prst="ellipse">
                  <a:avLst/>
                </a:prstGeom>
                <a:solidFill>
                  <a:schemeClr val="bg1"/>
                </a:solidFill>
                <a:ln w="38100" cap="rnd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 defTabSz="914400"/>
                  <a:endParaRPr lang="zh-CN" altLang="en-US" sz="2000" b="1" i="1">
                    <a:solidFill>
                      <a:schemeClr val="tx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13" name="îṡlíḋê"/>
                <p:cNvSpPr/>
                <p:nvPr/>
              </p:nvSpPr>
              <p:spPr>
                <a:xfrm>
                  <a:off x="1657139" y="4392039"/>
                  <a:ext cx="175456" cy="175456"/>
                </a:xfrm>
                <a:prstGeom prst="ellipse">
                  <a:avLst/>
                </a:prstGeom>
                <a:solidFill>
                  <a:schemeClr val="accent1"/>
                </a:solidFill>
                <a:ln w="3175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 defTabSz="914400"/>
                  <a:endParaRPr lang="zh-CN" altLang="en-US" sz="2000" b="1" i="1">
                    <a:solidFill>
                      <a:schemeClr val="tx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</p:grpSp>
          <p:sp>
            <p:nvSpPr>
              <p:cNvPr id="11" name="ïŝ1íḑê"/>
              <p:cNvSpPr txBox="1"/>
              <p:nvPr/>
            </p:nvSpPr>
            <p:spPr bwMode="auto">
              <a:xfrm>
                <a:off x="9728852" y="3104647"/>
                <a:ext cx="745858" cy="390053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sz="1600" dirty="0"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2019</a:t>
                </a:r>
                <a:endParaRPr lang="en-US" altLang="zh-CN" sz="16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</p:grpSp>
      <p:sp>
        <p:nvSpPr>
          <p:cNvPr id="32" name="TextBox 13"/>
          <p:cNvSpPr txBox="1"/>
          <p:nvPr/>
        </p:nvSpPr>
        <p:spPr>
          <a:xfrm>
            <a:off x="838199" y="4147018"/>
            <a:ext cx="2405273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TextBox 13"/>
          <p:cNvSpPr txBox="1"/>
          <p:nvPr/>
        </p:nvSpPr>
        <p:spPr>
          <a:xfrm>
            <a:off x="3538087" y="2173989"/>
            <a:ext cx="2405273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4" name="TextBox 13"/>
          <p:cNvSpPr txBox="1"/>
          <p:nvPr/>
        </p:nvSpPr>
        <p:spPr>
          <a:xfrm>
            <a:off x="6187706" y="4147018"/>
            <a:ext cx="2405273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5" name="TextBox 13"/>
          <p:cNvSpPr txBox="1"/>
          <p:nvPr/>
        </p:nvSpPr>
        <p:spPr>
          <a:xfrm>
            <a:off x="8901567" y="2193280"/>
            <a:ext cx="2405273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单击此处可编辑内容，根据您的需要自由拉伸文本框大小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</p:bldLst>
  </p:timing>
</p:sld>
</file>

<file path=ppt/tags/tag1.xml><?xml version="1.0" encoding="utf-8"?>
<p:tagLst xmlns:p="http://schemas.openxmlformats.org/presentationml/2006/main">
  <p:tag name="ISLIDE.ICON" val="#35732;"/>
</p:tagLst>
</file>

<file path=ppt/tags/tag2.xml><?xml version="1.0" encoding="utf-8"?>
<p:tagLst xmlns:p="http://schemas.openxmlformats.org/presentationml/2006/main">
  <p:tag name="ISLIDE.ICON" val="#35732;"/>
</p:tagLst>
</file>

<file path=ppt/tags/tag3.xml><?xml version="1.0" encoding="utf-8"?>
<p:tagLst xmlns:p="http://schemas.openxmlformats.org/presentationml/2006/main">
  <p:tag name="ISLIDE.DIAGRAM" val="259610"/>
</p:tagLst>
</file>

<file path=ppt/tags/tag4.xml><?xml version="1.0" encoding="utf-8"?>
<p:tagLst xmlns:p="http://schemas.openxmlformats.org/presentationml/2006/main">
  <p:tag name="ISLIDE.ICON" val="#35732;"/>
</p:tagLst>
</file>

<file path=ppt/tags/tag5.xml><?xml version="1.0" encoding="utf-8"?>
<p:tagLst xmlns:p="http://schemas.openxmlformats.org/presentationml/2006/main">
  <p:tag name="ISLIDE.ICON" val="#35732;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537590"/>
      </a:accent1>
      <a:accent2>
        <a:srgbClr val="EDEEE9"/>
      </a:accent2>
      <a:accent3>
        <a:srgbClr val="FFF8EE"/>
      </a:accent3>
      <a:accent4>
        <a:srgbClr val="8064A2"/>
      </a:accent4>
      <a:accent5>
        <a:srgbClr val="4BACC6"/>
      </a:accent5>
      <a:accent6>
        <a:srgbClr val="D8D8D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3893</Words>
  <Application>WWO_openplatform_20200924161515-8e733aaadf</Application>
  <PresentationFormat>宽屏</PresentationFormat>
  <Paragraphs>349</Paragraphs>
  <Slides>19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19</vt:i4>
      </vt:variant>
    </vt:vector>
  </HeadingPairs>
  <TitlesOfParts>
    <vt:vector size="46" baseType="lpstr">
      <vt:lpstr>Arial</vt:lpstr>
      <vt:lpstr>宋体</vt:lpstr>
      <vt:lpstr>Wingdings</vt:lpstr>
      <vt:lpstr>字魂58号-创中黑</vt:lpstr>
      <vt:lpstr>汉仪中黑KW</vt:lpstr>
      <vt:lpstr>Calibri</vt:lpstr>
      <vt:lpstr>思源黑体 CN Light</vt:lpstr>
      <vt:lpstr>思源黑体 CN Normal</vt:lpstr>
      <vt:lpstr>Calibri</vt:lpstr>
      <vt:lpstr>思源宋体 Heavy</vt:lpstr>
      <vt:lpstr>Microsoft YaHei</vt:lpstr>
      <vt:lpstr>汉仪书宋二KW</vt:lpstr>
      <vt:lpstr>思源黑体 CN Bold</vt:lpstr>
      <vt:lpstr>Poppins Light</vt:lpstr>
      <vt:lpstr>等线</vt:lpstr>
      <vt:lpstr>思源黑体 CN Heavy</vt:lpstr>
      <vt:lpstr>思源黑体 CN Medium</vt:lpstr>
      <vt:lpstr>微软雅黑</vt:lpstr>
      <vt:lpstr>..黑体UI-韩语</vt:lpstr>
      <vt:lpstr>Microsoft YaHei</vt:lpstr>
      <vt:lpstr>字魂36号-正文宋楷</vt:lpstr>
      <vt:lpstr>汉仪中等线KW</vt:lpstr>
      <vt:lpstr>汉仪旗黑KW 55S</vt:lpstr>
      <vt:lpstr>webwppDefTheme</vt:lpstr>
      <vt:lpstr>Office 主题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斑斓简约工作汇报PPT模板</dc:title>
  <dc:creator>唐 凯</dc:creator>
  <cp:lastModifiedBy>上海维湾8号机</cp:lastModifiedBy>
  <dcterms:created xsi:type="dcterms:W3CDTF">2021-12-08T12:59:14Z</dcterms:created>
  <dcterms:modified xsi:type="dcterms:W3CDTF">2021-12-08T12:59:14Z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